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3" r:id="rId18"/>
    <p:sldId id="275" r:id="rId19"/>
    <p:sldId id="276" r:id="rId20"/>
    <p:sldId id="277" r:id="rId21"/>
    <p:sldId id="278" r:id="rId22"/>
    <p:sldId id="279" r:id="rId23"/>
    <p:sldId id="319" r:id="rId24"/>
    <p:sldId id="322" r:id="rId25"/>
    <p:sldId id="274" r:id="rId26"/>
    <p:sldId id="320" r:id="rId27"/>
    <p:sldId id="323" r:id="rId28"/>
    <p:sldId id="321" r:id="rId29"/>
    <p:sldId id="280" r:id="rId30"/>
    <p:sldId id="285" r:id="rId31"/>
    <p:sldId id="286" r:id="rId32"/>
    <p:sldId id="287" r:id="rId33"/>
    <p:sldId id="288" r:id="rId34"/>
    <p:sldId id="281" r:id="rId35"/>
    <p:sldId id="289" r:id="rId36"/>
    <p:sldId id="290" r:id="rId37"/>
    <p:sldId id="291" r:id="rId38"/>
    <p:sldId id="292" r:id="rId39"/>
    <p:sldId id="293" r:id="rId40"/>
    <p:sldId id="282" r:id="rId41"/>
    <p:sldId id="294" r:id="rId42"/>
    <p:sldId id="303" r:id="rId43"/>
    <p:sldId id="304" r:id="rId44"/>
    <p:sldId id="283" r:id="rId45"/>
    <p:sldId id="305" r:id="rId46"/>
    <p:sldId id="306" r:id="rId47"/>
    <p:sldId id="307" r:id="rId48"/>
    <p:sldId id="308" r:id="rId49"/>
    <p:sldId id="309" r:id="rId50"/>
    <p:sldId id="310" r:id="rId51"/>
    <p:sldId id="284" r:id="rId52"/>
    <p:sldId id="311" r:id="rId53"/>
    <p:sldId id="312" r:id="rId54"/>
    <p:sldId id="313" r:id="rId55"/>
    <p:sldId id="314" r:id="rId56"/>
    <p:sldId id="315" r:id="rId57"/>
    <p:sldId id="317" r:id="rId58"/>
    <p:sldId id="318" r:id="rId59"/>
    <p:sldId id="316" r:id="rId60"/>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79E909-ECE2-2141-B7B8-6DD2B658A5EA}" v="569" dt="2025-01-23T12:35:44.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54"/>
    <p:restoredTop sz="94726"/>
  </p:normalViewPr>
  <p:slideViewPr>
    <p:cSldViewPr snapToGrid="0">
      <p:cViewPr varScale="1">
        <p:scale>
          <a:sx n="96" d="100"/>
          <a:sy n="96" d="100"/>
        </p:scale>
        <p:origin x="200" y="7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ayakkara Weragoda Vidanalag　Chamod Kanishka Chathuranga" userId="1b21787d-58ce-4e9a-b3e4-b66b47f115db" providerId="ADAL" clId="{86FF3EB2-52A8-8440-AF8E-1BA73853779A}"/>
    <pc:docChg chg="undo custSel addSld delSld modSld">
      <pc:chgData name="Nanayakkara Weragoda Vidanalag　Chamod Kanishka Chathuranga" userId="1b21787d-58ce-4e9a-b3e4-b66b47f115db" providerId="ADAL" clId="{86FF3EB2-52A8-8440-AF8E-1BA73853779A}" dt="2025-01-16T16:05:10.098" v="1968" actId="2696"/>
      <pc:docMkLst>
        <pc:docMk/>
      </pc:docMkLst>
      <pc:sldChg chg="modSp mod">
        <pc:chgData name="Nanayakkara Weragoda Vidanalag　Chamod Kanishka Chathuranga" userId="1b21787d-58ce-4e9a-b3e4-b66b47f115db" providerId="ADAL" clId="{86FF3EB2-52A8-8440-AF8E-1BA73853779A}" dt="2025-01-16T13:39:40.254" v="414" actId="1076"/>
        <pc:sldMkLst>
          <pc:docMk/>
          <pc:sldMk cId="4097335853" sldId="256"/>
        </pc:sldMkLst>
        <pc:spChg chg="mod">
          <ac:chgData name="Nanayakkara Weragoda Vidanalag　Chamod Kanishka Chathuranga" userId="1b21787d-58ce-4e9a-b3e4-b66b47f115db" providerId="ADAL" clId="{86FF3EB2-52A8-8440-AF8E-1BA73853779A}" dt="2025-01-16T13:39:38.690" v="413" actId="13926"/>
          <ac:spMkLst>
            <pc:docMk/>
            <pc:sldMk cId="4097335853" sldId="256"/>
            <ac:spMk id="2" creationId="{CA81BD0F-BF28-F3E7-460E-DAB971097982}"/>
          </ac:spMkLst>
        </pc:spChg>
        <pc:picChg chg="mod">
          <ac:chgData name="Nanayakkara Weragoda Vidanalag　Chamod Kanishka Chathuranga" userId="1b21787d-58ce-4e9a-b3e4-b66b47f115db" providerId="ADAL" clId="{86FF3EB2-52A8-8440-AF8E-1BA73853779A}" dt="2025-01-16T13:39:40.254" v="414" actId="1076"/>
          <ac:picMkLst>
            <pc:docMk/>
            <pc:sldMk cId="4097335853" sldId="256"/>
            <ac:picMk id="4" creationId="{99DF3A9E-4C54-24BA-98A0-FCCEC4C04F9B}"/>
          </ac:picMkLst>
        </pc:picChg>
      </pc:sldChg>
      <pc:sldChg chg="modSp mod">
        <pc:chgData name="Nanayakkara Weragoda Vidanalag　Chamod Kanishka Chathuranga" userId="1b21787d-58ce-4e9a-b3e4-b66b47f115db" providerId="ADAL" clId="{86FF3EB2-52A8-8440-AF8E-1BA73853779A}" dt="2025-01-16T13:26:51.244" v="267" actId="403"/>
        <pc:sldMkLst>
          <pc:docMk/>
          <pc:sldMk cId="2752471831" sldId="260"/>
        </pc:sldMkLst>
        <pc:graphicFrameChg chg="modGraphic">
          <ac:chgData name="Nanayakkara Weragoda Vidanalag　Chamod Kanishka Chathuranga" userId="1b21787d-58ce-4e9a-b3e4-b66b47f115db" providerId="ADAL" clId="{86FF3EB2-52A8-8440-AF8E-1BA73853779A}" dt="2025-01-16T13:26:51.244" v="267" actId="403"/>
          <ac:graphicFrameMkLst>
            <pc:docMk/>
            <pc:sldMk cId="2752471831" sldId="260"/>
            <ac:graphicFrameMk id="5" creationId="{785A729E-1E4E-8BA2-92F9-678CCB41E30D}"/>
          </ac:graphicFrameMkLst>
        </pc:graphicFrameChg>
      </pc:sldChg>
      <pc:sldChg chg="addSp delSp modSp new mod setBg">
        <pc:chgData name="Nanayakkara Weragoda Vidanalag　Chamod Kanishka Chathuranga" userId="1b21787d-58ce-4e9a-b3e4-b66b47f115db" providerId="ADAL" clId="{86FF3EB2-52A8-8440-AF8E-1BA73853779A}" dt="2025-01-16T13:23:07.068" v="256" actId="26606"/>
        <pc:sldMkLst>
          <pc:docMk/>
          <pc:sldMk cId="766299552" sldId="261"/>
        </pc:sldMkLst>
        <pc:spChg chg="mod">
          <ac:chgData name="Nanayakkara Weragoda Vidanalag　Chamod Kanishka Chathuranga" userId="1b21787d-58ce-4e9a-b3e4-b66b47f115db" providerId="ADAL" clId="{86FF3EB2-52A8-8440-AF8E-1BA73853779A}" dt="2025-01-16T13:23:07.068" v="256" actId="26606"/>
          <ac:spMkLst>
            <pc:docMk/>
            <pc:sldMk cId="766299552" sldId="261"/>
            <ac:spMk id="2" creationId="{DF06ACC8-FFD1-7F4D-0008-242B52D40235}"/>
          </ac:spMkLst>
        </pc:spChg>
        <pc:spChg chg="add">
          <ac:chgData name="Nanayakkara Weragoda Vidanalag　Chamod Kanishka Chathuranga" userId="1b21787d-58ce-4e9a-b3e4-b66b47f115db" providerId="ADAL" clId="{86FF3EB2-52A8-8440-AF8E-1BA73853779A}" dt="2025-01-16T13:23:07.068" v="256" actId="26606"/>
          <ac:spMkLst>
            <pc:docMk/>
            <pc:sldMk cId="766299552" sldId="261"/>
            <ac:spMk id="9" creationId="{53B021B3-DE93-4AB7-8A18-CF5F1CED88B8}"/>
          </ac:spMkLst>
        </pc:spChg>
        <pc:spChg chg="add">
          <ac:chgData name="Nanayakkara Weragoda Vidanalag　Chamod Kanishka Chathuranga" userId="1b21787d-58ce-4e9a-b3e4-b66b47f115db" providerId="ADAL" clId="{86FF3EB2-52A8-8440-AF8E-1BA73853779A}" dt="2025-01-16T13:23:07.068" v="256" actId="26606"/>
          <ac:spMkLst>
            <pc:docMk/>
            <pc:sldMk cId="766299552" sldId="261"/>
            <ac:spMk id="11" creationId="{52D502E5-F6B4-4D58-B4AE-FC466FF15EE8}"/>
          </ac:spMkLst>
        </pc:spChg>
        <pc:spChg chg="add">
          <ac:chgData name="Nanayakkara Weragoda Vidanalag　Chamod Kanishka Chathuranga" userId="1b21787d-58ce-4e9a-b3e4-b66b47f115db" providerId="ADAL" clId="{86FF3EB2-52A8-8440-AF8E-1BA73853779A}" dt="2025-01-16T13:23:07.068" v="256" actId="26606"/>
          <ac:spMkLst>
            <pc:docMk/>
            <pc:sldMk cId="766299552" sldId="261"/>
            <ac:spMk id="13" creationId="{9DECDBF4-02B6-4BB4-B65B-B8107AD6A9E8}"/>
          </ac:spMkLst>
        </pc:spChg>
        <pc:graphicFrameChg chg="add">
          <ac:chgData name="Nanayakkara Weragoda Vidanalag　Chamod Kanishka Chathuranga" userId="1b21787d-58ce-4e9a-b3e4-b66b47f115db" providerId="ADAL" clId="{86FF3EB2-52A8-8440-AF8E-1BA73853779A}" dt="2025-01-16T13:23:07.068" v="256" actId="26606"/>
          <ac:graphicFrameMkLst>
            <pc:docMk/>
            <pc:sldMk cId="766299552" sldId="261"/>
            <ac:graphicFrameMk id="5" creationId="{9CDC8E3F-782F-63B0-4B7C-83FD2F180A4D}"/>
          </ac:graphicFrameMkLst>
        </pc:graphicFrameChg>
      </pc:sldChg>
      <pc:sldChg chg="addSp delSp modSp new mod">
        <pc:chgData name="Nanayakkara Weragoda Vidanalag　Chamod Kanishka Chathuranga" userId="1b21787d-58ce-4e9a-b3e4-b66b47f115db" providerId="ADAL" clId="{86FF3EB2-52A8-8440-AF8E-1BA73853779A}" dt="2025-01-16T13:43:52.167" v="493"/>
        <pc:sldMkLst>
          <pc:docMk/>
          <pc:sldMk cId="4112175366" sldId="262"/>
        </pc:sldMkLst>
        <pc:spChg chg="mod">
          <ac:chgData name="Nanayakkara Weragoda Vidanalag　Chamod Kanishka Chathuranga" userId="1b21787d-58ce-4e9a-b3e4-b66b47f115db" providerId="ADAL" clId="{86FF3EB2-52A8-8440-AF8E-1BA73853779A}" dt="2025-01-16T13:43:52.167" v="493"/>
          <ac:spMkLst>
            <pc:docMk/>
            <pc:sldMk cId="4112175366" sldId="262"/>
            <ac:spMk id="2" creationId="{60D33BFE-7A76-F52E-CC8B-74EB2EC6A912}"/>
          </ac:spMkLst>
        </pc:spChg>
        <pc:graphicFrameChg chg="add mod">
          <ac:chgData name="Nanayakkara Weragoda Vidanalag　Chamod Kanishka Chathuranga" userId="1b21787d-58ce-4e9a-b3e4-b66b47f115db" providerId="ADAL" clId="{86FF3EB2-52A8-8440-AF8E-1BA73853779A}" dt="2025-01-16T13:40:59.286" v="423" actId="113"/>
          <ac:graphicFrameMkLst>
            <pc:docMk/>
            <pc:sldMk cId="4112175366" sldId="262"/>
            <ac:graphicFrameMk id="5" creationId="{6E601651-9FAF-EFB1-C783-0D5E41DC90BD}"/>
          </ac:graphicFrameMkLst>
        </pc:graphicFrameChg>
      </pc:sldChg>
      <pc:sldChg chg="addSp delSp modSp new mod setBg">
        <pc:chgData name="Nanayakkara Weragoda Vidanalag　Chamod Kanishka Chathuranga" userId="1b21787d-58ce-4e9a-b3e4-b66b47f115db" providerId="ADAL" clId="{86FF3EB2-52A8-8440-AF8E-1BA73853779A}" dt="2025-01-16T13:30:56.479" v="339" actId="14100"/>
        <pc:sldMkLst>
          <pc:docMk/>
          <pc:sldMk cId="4249750197" sldId="263"/>
        </pc:sldMkLst>
        <pc:spChg chg="mod ord">
          <ac:chgData name="Nanayakkara Weragoda Vidanalag　Chamod Kanishka Chathuranga" userId="1b21787d-58ce-4e9a-b3e4-b66b47f115db" providerId="ADAL" clId="{86FF3EB2-52A8-8440-AF8E-1BA73853779A}" dt="2025-01-16T13:29:36.882" v="336" actId="26606"/>
          <ac:spMkLst>
            <pc:docMk/>
            <pc:sldMk cId="4249750197" sldId="263"/>
            <ac:spMk id="2" creationId="{29D83BEA-560A-8D14-79A0-733921E818E4}"/>
          </ac:spMkLst>
        </pc:spChg>
        <pc:spChg chg="add">
          <ac:chgData name="Nanayakkara Weragoda Vidanalag　Chamod Kanishka Chathuranga" userId="1b21787d-58ce-4e9a-b3e4-b66b47f115db" providerId="ADAL" clId="{86FF3EB2-52A8-8440-AF8E-1BA73853779A}" dt="2025-01-16T13:29:36.882" v="336" actId="26606"/>
          <ac:spMkLst>
            <pc:docMk/>
            <pc:sldMk cId="4249750197" sldId="263"/>
            <ac:spMk id="22" creationId="{B082622D-AAF3-4897-8629-FC918530DD86}"/>
          </ac:spMkLst>
        </pc:spChg>
        <pc:spChg chg="add">
          <ac:chgData name="Nanayakkara Weragoda Vidanalag　Chamod Kanishka Chathuranga" userId="1b21787d-58ce-4e9a-b3e4-b66b47f115db" providerId="ADAL" clId="{86FF3EB2-52A8-8440-AF8E-1BA73853779A}" dt="2025-01-16T13:29:36.882" v="336" actId="26606"/>
          <ac:spMkLst>
            <pc:docMk/>
            <pc:sldMk cId="4249750197" sldId="263"/>
            <ac:spMk id="23" creationId="{A7457DD9-5A45-400A-AB4B-4B4EDECA25F1}"/>
          </ac:spMkLst>
        </pc:spChg>
        <pc:spChg chg="add">
          <ac:chgData name="Nanayakkara Weragoda Vidanalag　Chamod Kanishka Chathuranga" userId="1b21787d-58ce-4e9a-b3e4-b66b47f115db" providerId="ADAL" clId="{86FF3EB2-52A8-8440-AF8E-1BA73853779A}" dt="2025-01-16T13:29:36.882" v="336" actId="26606"/>
          <ac:spMkLst>
            <pc:docMk/>
            <pc:sldMk cId="4249750197" sldId="263"/>
            <ac:spMk id="24" creationId="{441CF7D6-A660-431A-B0BB-140A0D5556B6}"/>
          </ac:spMkLst>
        </pc:spChg>
        <pc:spChg chg="add">
          <ac:chgData name="Nanayakkara Weragoda Vidanalag　Chamod Kanishka Chathuranga" userId="1b21787d-58ce-4e9a-b3e4-b66b47f115db" providerId="ADAL" clId="{86FF3EB2-52A8-8440-AF8E-1BA73853779A}" dt="2025-01-16T13:29:36.882" v="336" actId="26606"/>
          <ac:spMkLst>
            <pc:docMk/>
            <pc:sldMk cId="4249750197" sldId="263"/>
            <ac:spMk id="25" creationId="{0570A85B-3810-4F95-97B0-CBF4CCDB381C}"/>
          </ac:spMkLst>
        </pc:spChg>
        <pc:picChg chg="add mod">
          <ac:chgData name="Nanayakkara Weragoda Vidanalag　Chamod Kanishka Chathuranga" userId="1b21787d-58ce-4e9a-b3e4-b66b47f115db" providerId="ADAL" clId="{86FF3EB2-52A8-8440-AF8E-1BA73853779A}" dt="2025-01-16T13:30:56.479" v="339" actId="14100"/>
          <ac:picMkLst>
            <pc:docMk/>
            <pc:sldMk cId="4249750197" sldId="263"/>
            <ac:picMk id="4" creationId="{E8C25EE8-9645-BDE8-7F30-FE2AA85E211F}"/>
          </ac:picMkLst>
        </pc:picChg>
      </pc:sldChg>
      <pc:sldChg chg="addSp delSp modSp new mod setBg">
        <pc:chgData name="Nanayakkara Weragoda Vidanalag　Chamod Kanishka Chathuranga" userId="1b21787d-58ce-4e9a-b3e4-b66b47f115db" providerId="ADAL" clId="{86FF3EB2-52A8-8440-AF8E-1BA73853779A}" dt="2025-01-16T13:56:16.727" v="886" actId="26606"/>
        <pc:sldMkLst>
          <pc:docMk/>
          <pc:sldMk cId="1518480561" sldId="264"/>
        </pc:sldMkLst>
        <pc:spChg chg="mod">
          <ac:chgData name="Nanayakkara Weragoda Vidanalag　Chamod Kanishka Chathuranga" userId="1b21787d-58ce-4e9a-b3e4-b66b47f115db" providerId="ADAL" clId="{86FF3EB2-52A8-8440-AF8E-1BA73853779A}" dt="2025-01-16T13:56:16.727" v="886" actId="26606"/>
          <ac:spMkLst>
            <pc:docMk/>
            <pc:sldMk cId="1518480561" sldId="264"/>
            <ac:spMk id="2" creationId="{2A4B1E88-128F-95DC-8C2B-B3EC5047FD5F}"/>
          </ac:spMkLst>
        </pc:spChg>
        <pc:spChg chg="mod">
          <ac:chgData name="Nanayakkara Weragoda Vidanalag　Chamod Kanishka Chathuranga" userId="1b21787d-58ce-4e9a-b3e4-b66b47f115db" providerId="ADAL" clId="{86FF3EB2-52A8-8440-AF8E-1BA73853779A}" dt="2025-01-16T13:56:16.727" v="886" actId="26606"/>
          <ac:spMkLst>
            <pc:docMk/>
            <pc:sldMk cId="1518480561" sldId="264"/>
            <ac:spMk id="3" creationId="{5C1E7B6F-3FFA-3B95-AF31-F7E8FFFF02BE}"/>
          </ac:spMkLst>
        </pc:spChg>
      </pc:sldChg>
      <pc:sldChg chg="addSp delSp modSp new mod setBg">
        <pc:chgData name="Nanayakkara Weragoda Vidanalag　Chamod Kanishka Chathuranga" userId="1b21787d-58ce-4e9a-b3e4-b66b47f115db" providerId="ADAL" clId="{86FF3EB2-52A8-8440-AF8E-1BA73853779A}" dt="2025-01-16T14:35:48.117" v="1023" actId="26606"/>
        <pc:sldMkLst>
          <pc:docMk/>
          <pc:sldMk cId="264135949" sldId="265"/>
        </pc:sldMkLst>
        <pc:spChg chg="mod">
          <ac:chgData name="Nanayakkara Weragoda Vidanalag　Chamod Kanishka Chathuranga" userId="1b21787d-58ce-4e9a-b3e4-b66b47f115db" providerId="ADAL" clId="{86FF3EB2-52A8-8440-AF8E-1BA73853779A}" dt="2025-01-16T14:35:48.117" v="1023" actId="26606"/>
          <ac:spMkLst>
            <pc:docMk/>
            <pc:sldMk cId="264135949" sldId="265"/>
            <ac:spMk id="2" creationId="{A0D77488-0A9E-6113-EECA-6A0A973F7EED}"/>
          </ac:spMkLst>
        </pc:spChg>
        <pc:spChg chg="add">
          <ac:chgData name="Nanayakkara Weragoda Vidanalag　Chamod Kanishka Chathuranga" userId="1b21787d-58ce-4e9a-b3e4-b66b47f115db" providerId="ADAL" clId="{86FF3EB2-52A8-8440-AF8E-1BA73853779A}" dt="2025-01-16T14:35:48.117" v="1023" actId="26606"/>
          <ac:spMkLst>
            <pc:docMk/>
            <pc:sldMk cId="264135949" sldId="265"/>
            <ac:spMk id="9" creationId="{53B021B3-DE93-4AB7-8A18-CF5F1CED88B8}"/>
          </ac:spMkLst>
        </pc:spChg>
        <pc:spChg chg="add">
          <ac:chgData name="Nanayakkara Weragoda Vidanalag　Chamod Kanishka Chathuranga" userId="1b21787d-58ce-4e9a-b3e4-b66b47f115db" providerId="ADAL" clId="{86FF3EB2-52A8-8440-AF8E-1BA73853779A}" dt="2025-01-16T14:35:48.117" v="1023" actId="26606"/>
          <ac:spMkLst>
            <pc:docMk/>
            <pc:sldMk cId="264135949" sldId="265"/>
            <ac:spMk id="11" creationId="{52D502E5-F6B4-4D58-B4AE-FC466FF15EE8}"/>
          </ac:spMkLst>
        </pc:spChg>
        <pc:spChg chg="add">
          <ac:chgData name="Nanayakkara Weragoda Vidanalag　Chamod Kanishka Chathuranga" userId="1b21787d-58ce-4e9a-b3e4-b66b47f115db" providerId="ADAL" clId="{86FF3EB2-52A8-8440-AF8E-1BA73853779A}" dt="2025-01-16T14:35:48.117" v="1023" actId="26606"/>
          <ac:spMkLst>
            <pc:docMk/>
            <pc:sldMk cId="264135949" sldId="265"/>
            <ac:spMk id="13" creationId="{9DECDBF4-02B6-4BB4-B65B-B8107AD6A9E8}"/>
          </ac:spMkLst>
        </pc:spChg>
        <pc:graphicFrameChg chg="add">
          <ac:chgData name="Nanayakkara Weragoda Vidanalag　Chamod Kanishka Chathuranga" userId="1b21787d-58ce-4e9a-b3e4-b66b47f115db" providerId="ADAL" clId="{86FF3EB2-52A8-8440-AF8E-1BA73853779A}" dt="2025-01-16T14:35:48.117" v="1023" actId="26606"/>
          <ac:graphicFrameMkLst>
            <pc:docMk/>
            <pc:sldMk cId="264135949" sldId="265"/>
            <ac:graphicFrameMk id="5" creationId="{34A99D54-00A8-4862-88FB-0348EE3BBBFB}"/>
          </ac:graphicFrameMkLst>
        </pc:graphicFrameChg>
      </pc:sldChg>
      <pc:sldChg chg="addSp delSp modSp new mod">
        <pc:chgData name="Nanayakkara Weragoda Vidanalag　Chamod Kanishka Chathuranga" userId="1b21787d-58ce-4e9a-b3e4-b66b47f115db" providerId="ADAL" clId="{86FF3EB2-52A8-8440-AF8E-1BA73853779A}" dt="2025-01-16T14:45:19.754" v="1119" actId="403"/>
        <pc:sldMkLst>
          <pc:docMk/>
          <pc:sldMk cId="1927503258" sldId="266"/>
        </pc:sldMkLst>
        <pc:spChg chg="mod">
          <ac:chgData name="Nanayakkara Weragoda Vidanalag　Chamod Kanishka Chathuranga" userId="1b21787d-58ce-4e9a-b3e4-b66b47f115db" providerId="ADAL" clId="{86FF3EB2-52A8-8440-AF8E-1BA73853779A}" dt="2025-01-16T14:39:09.820" v="1040" actId="20577"/>
          <ac:spMkLst>
            <pc:docMk/>
            <pc:sldMk cId="1927503258" sldId="266"/>
            <ac:spMk id="2" creationId="{2C66C685-F1C3-CF21-4522-D04B099F70BF}"/>
          </ac:spMkLst>
        </pc:spChg>
        <pc:graphicFrameChg chg="add mod modGraphic">
          <ac:chgData name="Nanayakkara Weragoda Vidanalag　Chamod Kanishka Chathuranga" userId="1b21787d-58ce-4e9a-b3e4-b66b47f115db" providerId="ADAL" clId="{86FF3EB2-52A8-8440-AF8E-1BA73853779A}" dt="2025-01-16T14:45:19.754" v="1119" actId="403"/>
          <ac:graphicFrameMkLst>
            <pc:docMk/>
            <pc:sldMk cId="1927503258" sldId="266"/>
            <ac:graphicFrameMk id="5" creationId="{BC70ACEE-F35E-D96E-6A18-90B59F3ED6F6}"/>
          </ac:graphicFrameMkLst>
        </pc:graphicFrameChg>
      </pc:sldChg>
      <pc:sldChg chg="addSp delSp modSp new mod setBg">
        <pc:chgData name="Nanayakkara Weragoda Vidanalag　Chamod Kanishka Chathuranga" userId="1b21787d-58ce-4e9a-b3e4-b66b47f115db" providerId="ADAL" clId="{86FF3EB2-52A8-8440-AF8E-1BA73853779A}" dt="2025-01-16T15:05:04.782" v="1334" actId="26606"/>
        <pc:sldMkLst>
          <pc:docMk/>
          <pc:sldMk cId="2952137014" sldId="267"/>
        </pc:sldMkLst>
        <pc:spChg chg="mod">
          <ac:chgData name="Nanayakkara Weragoda Vidanalag　Chamod Kanishka Chathuranga" userId="1b21787d-58ce-4e9a-b3e4-b66b47f115db" providerId="ADAL" clId="{86FF3EB2-52A8-8440-AF8E-1BA73853779A}" dt="2025-01-16T14:55:05.259" v="1328" actId="26606"/>
          <ac:spMkLst>
            <pc:docMk/>
            <pc:sldMk cId="2952137014" sldId="267"/>
            <ac:spMk id="2" creationId="{8664B7CF-8C9D-8DD8-0733-6D71A4308209}"/>
          </ac:spMkLst>
        </pc:spChg>
        <pc:spChg chg="add del mod">
          <ac:chgData name="Nanayakkara Weragoda Vidanalag　Chamod Kanishka Chathuranga" userId="1b21787d-58ce-4e9a-b3e4-b66b47f115db" providerId="ADAL" clId="{86FF3EB2-52A8-8440-AF8E-1BA73853779A}" dt="2025-01-16T15:05:04.782" v="1334" actId="26606"/>
          <ac:spMkLst>
            <pc:docMk/>
            <pc:sldMk cId="2952137014" sldId="267"/>
            <ac:spMk id="3" creationId="{D7B736D8-C919-C03D-3700-A37AA360BBD7}"/>
          </ac:spMkLst>
        </pc:spChg>
      </pc:sldChg>
      <pc:sldChg chg="addSp delSp modSp new mod setBg">
        <pc:chgData name="Nanayakkara Weragoda Vidanalag　Chamod Kanishka Chathuranga" userId="1b21787d-58ce-4e9a-b3e4-b66b47f115db" providerId="ADAL" clId="{86FF3EB2-52A8-8440-AF8E-1BA73853779A}" dt="2025-01-16T15:13:20.921" v="1471" actId="26606"/>
        <pc:sldMkLst>
          <pc:docMk/>
          <pc:sldMk cId="3454847140" sldId="268"/>
        </pc:sldMkLst>
        <pc:spChg chg="mod">
          <ac:chgData name="Nanayakkara Weragoda Vidanalag　Chamod Kanishka Chathuranga" userId="1b21787d-58ce-4e9a-b3e4-b66b47f115db" providerId="ADAL" clId="{86FF3EB2-52A8-8440-AF8E-1BA73853779A}" dt="2025-01-16T15:13:20.894" v="1470" actId="26606"/>
          <ac:spMkLst>
            <pc:docMk/>
            <pc:sldMk cId="3454847140" sldId="268"/>
            <ac:spMk id="2" creationId="{E48D060E-F2B0-4086-4862-508221A372AD}"/>
          </ac:spMkLst>
        </pc:spChg>
        <pc:graphicFrameChg chg="add">
          <ac:chgData name="Nanayakkara Weragoda Vidanalag　Chamod Kanishka Chathuranga" userId="1b21787d-58ce-4e9a-b3e4-b66b47f115db" providerId="ADAL" clId="{86FF3EB2-52A8-8440-AF8E-1BA73853779A}" dt="2025-01-16T15:13:20.921" v="1471" actId="26606"/>
          <ac:graphicFrameMkLst>
            <pc:docMk/>
            <pc:sldMk cId="3454847140" sldId="268"/>
            <ac:graphicFrameMk id="15" creationId="{1373329B-033B-D250-CE9C-BBD34A413FB8}"/>
          </ac:graphicFrameMkLst>
        </pc:graphicFrameChg>
      </pc:sldChg>
      <pc:sldChg chg="addSp delSp modSp new mod setBg">
        <pc:chgData name="Nanayakkara Weragoda Vidanalag　Chamod Kanishka Chathuranga" userId="1b21787d-58ce-4e9a-b3e4-b66b47f115db" providerId="ADAL" clId="{86FF3EB2-52A8-8440-AF8E-1BA73853779A}" dt="2025-01-16T15:15:35.942" v="1518" actId="26606"/>
        <pc:sldMkLst>
          <pc:docMk/>
          <pc:sldMk cId="4122998879" sldId="269"/>
        </pc:sldMkLst>
        <pc:spChg chg="add mod">
          <ac:chgData name="Nanayakkara Weragoda Vidanalag　Chamod Kanishka Chathuranga" userId="1b21787d-58ce-4e9a-b3e4-b66b47f115db" providerId="ADAL" clId="{86FF3EB2-52A8-8440-AF8E-1BA73853779A}" dt="2025-01-16T15:15:35.942" v="1518" actId="26606"/>
          <ac:spMkLst>
            <pc:docMk/>
            <pc:sldMk cId="4122998879" sldId="269"/>
            <ac:spMk id="19" creationId="{C41D02D1-C5E6-705E-805C-2487DE8593EC}"/>
          </ac:spMkLst>
        </pc:spChg>
        <pc:spChg chg="add">
          <ac:chgData name="Nanayakkara Weragoda Vidanalag　Chamod Kanishka Chathuranga" userId="1b21787d-58ce-4e9a-b3e4-b66b47f115db" providerId="ADAL" clId="{86FF3EB2-52A8-8440-AF8E-1BA73853779A}" dt="2025-01-16T15:15:35.942" v="1518" actId="26606"/>
          <ac:spMkLst>
            <pc:docMk/>
            <pc:sldMk cId="4122998879" sldId="269"/>
            <ac:spMk id="24" creationId="{8D06CE56-3881-4ADA-8CEF-D18B02C242A3}"/>
          </ac:spMkLst>
        </pc:spChg>
        <pc:spChg chg="add">
          <ac:chgData name="Nanayakkara Weragoda Vidanalag　Chamod Kanishka Chathuranga" userId="1b21787d-58ce-4e9a-b3e4-b66b47f115db" providerId="ADAL" clId="{86FF3EB2-52A8-8440-AF8E-1BA73853779A}" dt="2025-01-16T15:15:35.942" v="1518" actId="26606"/>
          <ac:spMkLst>
            <pc:docMk/>
            <pc:sldMk cId="4122998879" sldId="269"/>
            <ac:spMk id="26" creationId="{79F3C543-62EC-4433-9C93-A2CD8764E9B4}"/>
          </ac:spMkLst>
        </pc:spChg>
        <pc:spChg chg="add">
          <ac:chgData name="Nanayakkara Weragoda Vidanalag　Chamod Kanishka Chathuranga" userId="1b21787d-58ce-4e9a-b3e4-b66b47f115db" providerId="ADAL" clId="{86FF3EB2-52A8-8440-AF8E-1BA73853779A}" dt="2025-01-16T15:15:35.942" v="1518" actId="26606"/>
          <ac:spMkLst>
            <pc:docMk/>
            <pc:sldMk cId="4122998879" sldId="269"/>
            <ac:spMk id="28" creationId="{68AF5748-FED8-45BA-8631-26D1D10F3246}"/>
          </ac:spMkLst>
        </pc:spChg>
        <pc:spChg chg="add">
          <ac:chgData name="Nanayakkara Weragoda Vidanalag　Chamod Kanishka Chathuranga" userId="1b21787d-58ce-4e9a-b3e4-b66b47f115db" providerId="ADAL" clId="{86FF3EB2-52A8-8440-AF8E-1BA73853779A}" dt="2025-01-16T15:15:35.942" v="1518" actId="26606"/>
          <ac:spMkLst>
            <pc:docMk/>
            <pc:sldMk cId="4122998879" sldId="269"/>
            <ac:spMk id="30" creationId="{AF2F604E-43BE-4DC3-B983-E071523364F8}"/>
          </ac:spMkLst>
        </pc:spChg>
        <pc:spChg chg="add">
          <ac:chgData name="Nanayakkara Weragoda Vidanalag　Chamod Kanishka Chathuranga" userId="1b21787d-58ce-4e9a-b3e4-b66b47f115db" providerId="ADAL" clId="{86FF3EB2-52A8-8440-AF8E-1BA73853779A}" dt="2025-01-16T15:15:35.942" v="1518" actId="26606"/>
          <ac:spMkLst>
            <pc:docMk/>
            <pc:sldMk cId="4122998879" sldId="269"/>
            <ac:spMk id="32" creationId="{08C9B587-E65E-4B52-B37C-ABEBB6E87928}"/>
          </ac:spMkLst>
        </pc:spChg>
        <pc:picChg chg="add mod">
          <ac:chgData name="Nanayakkara Weragoda Vidanalag　Chamod Kanishka Chathuranga" userId="1b21787d-58ce-4e9a-b3e4-b66b47f115db" providerId="ADAL" clId="{86FF3EB2-52A8-8440-AF8E-1BA73853779A}" dt="2025-01-16T15:14:31.287" v="1476" actId="26606"/>
          <ac:picMkLst>
            <pc:docMk/>
            <pc:sldMk cId="4122998879" sldId="269"/>
            <ac:picMk id="4" creationId="{B19EAD44-BBC8-89FF-4155-336485F39998}"/>
          </ac:picMkLst>
        </pc:picChg>
      </pc:sldChg>
      <pc:sldChg chg="addSp delSp modSp new mod setBg">
        <pc:chgData name="Nanayakkara Weragoda Vidanalag　Chamod Kanishka Chathuranga" userId="1b21787d-58ce-4e9a-b3e4-b66b47f115db" providerId="ADAL" clId="{86FF3EB2-52A8-8440-AF8E-1BA73853779A}" dt="2025-01-16T15:43:03.043" v="1742" actId="20577"/>
        <pc:sldMkLst>
          <pc:docMk/>
          <pc:sldMk cId="2101976596" sldId="270"/>
        </pc:sldMkLst>
        <pc:spChg chg="mod">
          <ac:chgData name="Nanayakkara Weragoda Vidanalag　Chamod Kanishka Chathuranga" userId="1b21787d-58ce-4e9a-b3e4-b66b47f115db" providerId="ADAL" clId="{86FF3EB2-52A8-8440-AF8E-1BA73853779A}" dt="2025-01-16T15:43:03.043" v="1742" actId="20577"/>
          <ac:spMkLst>
            <pc:docMk/>
            <pc:sldMk cId="2101976596" sldId="270"/>
            <ac:spMk id="2" creationId="{D4E722A8-6BDF-D675-1A65-096CED6F2718}"/>
          </ac:spMkLst>
        </pc:spChg>
        <pc:spChg chg="add">
          <ac:chgData name="Nanayakkara Weragoda Vidanalag　Chamod Kanishka Chathuranga" userId="1b21787d-58ce-4e9a-b3e4-b66b47f115db" providerId="ADAL" clId="{86FF3EB2-52A8-8440-AF8E-1BA73853779A}" dt="2025-01-16T15:41:05.201" v="1697" actId="26606"/>
          <ac:spMkLst>
            <pc:docMk/>
            <pc:sldMk cId="2101976596" sldId="270"/>
            <ac:spMk id="9" creationId="{53B021B3-DE93-4AB7-8A18-CF5F1CED88B8}"/>
          </ac:spMkLst>
        </pc:spChg>
        <pc:spChg chg="add">
          <ac:chgData name="Nanayakkara Weragoda Vidanalag　Chamod Kanishka Chathuranga" userId="1b21787d-58ce-4e9a-b3e4-b66b47f115db" providerId="ADAL" clId="{86FF3EB2-52A8-8440-AF8E-1BA73853779A}" dt="2025-01-16T15:41:05.201" v="1697" actId="26606"/>
          <ac:spMkLst>
            <pc:docMk/>
            <pc:sldMk cId="2101976596" sldId="270"/>
            <ac:spMk id="11" creationId="{52D502E5-F6B4-4D58-B4AE-FC466FF15EE8}"/>
          </ac:spMkLst>
        </pc:spChg>
        <pc:spChg chg="add">
          <ac:chgData name="Nanayakkara Weragoda Vidanalag　Chamod Kanishka Chathuranga" userId="1b21787d-58ce-4e9a-b3e4-b66b47f115db" providerId="ADAL" clId="{86FF3EB2-52A8-8440-AF8E-1BA73853779A}" dt="2025-01-16T15:41:05.201" v="1697" actId="26606"/>
          <ac:spMkLst>
            <pc:docMk/>
            <pc:sldMk cId="2101976596" sldId="270"/>
            <ac:spMk id="13" creationId="{9DECDBF4-02B6-4BB4-B65B-B8107AD6A9E8}"/>
          </ac:spMkLst>
        </pc:spChg>
        <pc:graphicFrameChg chg="add">
          <ac:chgData name="Nanayakkara Weragoda Vidanalag　Chamod Kanishka Chathuranga" userId="1b21787d-58ce-4e9a-b3e4-b66b47f115db" providerId="ADAL" clId="{86FF3EB2-52A8-8440-AF8E-1BA73853779A}" dt="2025-01-16T15:41:05.201" v="1697" actId="26606"/>
          <ac:graphicFrameMkLst>
            <pc:docMk/>
            <pc:sldMk cId="2101976596" sldId="270"/>
            <ac:graphicFrameMk id="7" creationId="{061B078B-D085-E6EB-DAB9-24B5DEA0ACD2}"/>
          </ac:graphicFrameMkLst>
        </pc:graphicFrameChg>
      </pc:sldChg>
      <pc:sldChg chg="addSp delSp modSp new mod setBg">
        <pc:chgData name="Nanayakkara Weragoda Vidanalag　Chamod Kanishka Chathuranga" userId="1b21787d-58ce-4e9a-b3e4-b66b47f115db" providerId="ADAL" clId="{86FF3EB2-52A8-8440-AF8E-1BA73853779A}" dt="2025-01-16T15:48:55.023" v="1835" actId="26606"/>
        <pc:sldMkLst>
          <pc:docMk/>
          <pc:sldMk cId="2185061625" sldId="271"/>
        </pc:sldMkLst>
        <pc:spChg chg="mod">
          <ac:chgData name="Nanayakkara Weragoda Vidanalag　Chamod Kanishka Chathuranga" userId="1b21787d-58ce-4e9a-b3e4-b66b47f115db" providerId="ADAL" clId="{86FF3EB2-52A8-8440-AF8E-1BA73853779A}" dt="2025-01-16T15:48:55.023" v="1835" actId="26606"/>
          <ac:spMkLst>
            <pc:docMk/>
            <pc:sldMk cId="2185061625" sldId="271"/>
            <ac:spMk id="2" creationId="{407164EC-6878-985C-5085-06B2BBAC920D}"/>
          </ac:spMkLst>
        </pc:spChg>
        <pc:spChg chg="add">
          <ac:chgData name="Nanayakkara Weragoda Vidanalag　Chamod Kanishka Chathuranga" userId="1b21787d-58ce-4e9a-b3e4-b66b47f115db" providerId="ADAL" clId="{86FF3EB2-52A8-8440-AF8E-1BA73853779A}" dt="2025-01-16T15:48:55.023" v="1835" actId="26606"/>
          <ac:spMkLst>
            <pc:docMk/>
            <pc:sldMk cId="2185061625" sldId="271"/>
            <ac:spMk id="11" creationId="{801E4ADA-0EA9-4930-846E-3C11E8BED6DD}"/>
          </ac:spMkLst>
        </pc:spChg>
        <pc:spChg chg="add">
          <ac:chgData name="Nanayakkara Weragoda Vidanalag　Chamod Kanishka Chathuranga" userId="1b21787d-58ce-4e9a-b3e4-b66b47f115db" providerId="ADAL" clId="{86FF3EB2-52A8-8440-AF8E-1BA73853779A}" dt="2025-01-16T15:48:55.023" v="1835" actId="26606"/>
          <ac:spMkLst>
            <pc:docMk/>
            <pc:sldMk cId="2185061625" sldId="271"/>
            <ac:spMk id="12" creationId="{AFF8D2E5-2C4E-47B1-930B-6C82B7C31331}"/>
          </ac:spMkLst>
        </pc:spChg>
        <pc:spChg chg="add">
          <ac:chgData name="Nanayakkara Weragoda Vidanalag　Chamod Kanishka Chathuranga" userId="1b21787d-58ce-4e9a-b3e4-b66b47f115db" providerId="ADAL" clId="{86FF3EB2-52A8-8440-AF8E-1BA73853779A}" dt="2025-01-16T15:48:55.023" v="1835" actId="26606"/>
          <ac:spMkLst>
            <pc:docMk/>
            <pc:sldMk cId="2185061625" sldId="271"/>
            <ac:spMk id="13" creationId="{FB92FFCE-0C90-454E-AA25-D4EE9A6C39C5}"/>
          </ac:spMkLst>
        </pc:spChg>
        <pc:graphicFrameChg chg="add">
          <ac:chgData name="Nanayakkara Weragoda Vidanalag　Chamod Kanishka Chathuranga" userId="1b21787d-58ce-4e9a-b3e4-b66b47f115db" providerId="ADAL" clId="{86FF3EB2-52A8-8440-AF8E-1BA73853779A}" dt="2025-01-16T15:48:55.023" v="1835" actId="26606"/>
          <ac:graphicFrameMkLst>
            <pc:docMk/>
            <pc:sldMk cId="2185061625" sldId="271"/>
            <ac:graphicFrameMk id="14" creationId="{44004668-FABE-01C3-E204-146632F300E0}"/>
          </ac:graphicFrameMkLst>
        </pc:graphicFrameChg>
      </pc:sldChg>
      <pc:sldChg chg="modSp new del mod">
        <pc:chgData name="Nanayakkara Weragoda Vidanalag　Chamod Kanishka Chathuranga" userId="1b21787d-58ce-4e9a-b3e4-b66b47f115db" providerId="ADAL" clId="{86FF3EB2-52A8-8440-AF8E-1BA73853779A}" dt="2025-01-16T16:05:10.098" v="1968" actId="2696"/>
        <pc:sldMkLst>
          <pc:docMk/>
          <pc:sldMk cId="3668161095" sldId="272"/>
        </pc:sldMkLst>
      </pc:sldChg>
      <pc:sldChg chg="delSp modSp add mod setBg delDesignElem">
        <pc:chgData name="Nanayakkara Weragoda Vidanalag　Chamod Kanishka Chathuranga" userId="1b21787d-58ce-4e9a-b3e4-b66b47f115db" providerId="ADAL" clId="{86FF3EB2-52A8-8440-AF8E-1BA73853779A}" dt="2025-01-16T16:02:46.295" v="1967" actId="207"/>
        <pc:sldMkLst>
          <pc:docMk/>
          <pc:sldMk cId="2431467944" sldId="273"/>
        </pc:sldMkLst>
        <pc:spChg chg="mod">
          <ac:chgData name="Nanayakkara Weragoda Vidanalag　Chamod Kanishka Chathuranga" userId="1b21787d-58ce-4e9a-b3e4-b66b47f115db" providerId="ADAL" clId="{86FF3EB2-52A8-8440-AF8E-1BA73853779A}" dt="2025-01-16T16:01:24.598" v="1958"/>
          <ac:spMkLst>
            <pc:docMk/>
            <pc:sldMk cId="2431467944" sldId="273"/>
            <ac:spMk id="2" creationId="{F5757AD4-E048-C318-B937-7A95E9A392B6}"/>
          </ac:spMkLst>
        </pc:spChg>
        <pc:graphicFrameChg chg="mod modGraphic">
          <ac:chgData name="Nanayakkara Weragoda Vidanalag　Chamod Kanishka Chathuranga" userId="1b21787d-58ce-4e9a-b3e4-b66b47f115db" providerId="ADAL" clId="{86FF3EB2-52A8-8440-AF8E-1BA73853779A}" dt="2025-01-16T16:02:46.295" v="1967" actId="207"/>
          <ac:graphicFrameMkLst>
            <pc:docMk/>
            <pc:sldMk cId="2431467944" sldId="273"/>
            <ac:graphicFrameMk id="14" creationId="{51C437E7-6E46-EF07-7092-5F0C24CA47DE}"/>
          </ac:graphicFrameMkLst>
        </pc:graphicFrameChg>
      </pc:sldChg>
    </pc:docChg>
  </pc:docChgLst>
  <pc:docChgLst>
    <pc:chgData name="Nanayakkara Weragoda Vidanalag　Chamod Kanishka Chathuranga" userId="1b21787d-58ce-4e9a-b3e4-b66b47f115db" providerId="ADAL" clId="{E979E909-ECE2-2141-B7B8-6DD2B658A5EA}"/>
    <pc:docChg chg="undo redo custSel addSld delSld modSld sldOrd">
      <pc:chgData name="Nanayakkara Weragoda Vidanalag　Chamod Kanishka Chathuranga" userId="1b21787d-58ce-4e9a-b3e4-b66b47f115db" providerId="ADAL" clId="{E979E909-ECE2-2141-B7B8-6DD2B658A5EA}" dt="2025-01-23T12:35:44.701" v="4210"/>
      <pc:docMkLst>
        <pc:docMk/>
      </pc:docMkLst>
      <pc:sldChg chg="modTransition">
        <pc:chgData name="Nanayakkara Weragoda Vidanalag　Chamod Kanishka Chathuranga" userId="1b21787d-58ce-4e9a-b3e4-b66b47f115db" providerId="ADAL" clId="{E979E909-ECE2-2141-B7B8-6DD2B658A5EA}" dt="2025-01-22T11:44:21.957" v="3600"/>
        <pc:sldMkLst>
          <pc:docMk/>
          <pc:sldMk cId="1193355481" sldId="257"/>
        </pc:sldMkLst>
      </pc:sldChg>
      <pc:sldChg chg="modTransition">
        <pc:chgData name="Nanayakkara Weragoda Vidanalag　Chamod Kanishka Chathuranga" userId="1b21787d-58ce-4e9a-b3e4-b66b47f115db" providerId="ADAL" clId="{E979E909-ECE2-2141-B7B8-6DD2B658A5EA}" dt="2025-01-22T11:49:51.340" v="3640"/>
        <pc:sldMkLst>
          <pc:docMk/>
          <pc:sldMk cId="2716875865" sldId="258"/>
        </pc:sldMkLst>
      </pc:sldChg>
      <pc:sldChg chg="modTransition">
        <pc:chgData name="Nanayakkara Weragoda Vidanalag　Chamod Kanishka Chathuranga" userId="1b21787d-58ce-4e9a-b3e4-b66b47f115db" providerId="ADAL" clId="{E979E909-ECE2-2141-B7B8-6DD2B658A5EA}" dt="2025-01-22T11:49:55.059" v="3641"/>
        <pc:sldMkLst>
          <pc:docMk/>
          <pc:sldMk cId="1743093351" sldId="259"/>
        </pc:sldMkLst>
      </pc:sldChg>
      <pc:sldChg chg="modSp modTransition">
        <pc:chgData name="Nanayakkara Weragoda Vidanalag　Chamod Kanishka Chathuranga" userId="1b21787d-58ce-4e9a-b3e4-b66b47f115db" providerId="ADAL" clId="{E979E909-ECE2-2141-B7B8-6DD2B658A5EA}" dt="2025-01-22T11:49:58.769" v="3642"/>
        <pc:sldMkLst>
          <pc:docMk/>
          <pc:sldMk cId="2752471831" sldId="260"/>
        </pc:sldMkLst>
        <pc:graphicFrameChg chg="mod">
          <ac:chgData name="Nanayakkara Weragoda Vidanalag　Chamod Kanishka Chathuranga" userId="1b21787d-58ce-4e9a-b3e4-b66b47f115db" providerId="ADAL" clId="{E979E909-ECE2-2141-B7B8-6DD2B658A5EA}" dt="2025-01-17T12:15:52.832" v="3" actId="14232"/>
          <ac:graphicFrameMkLst>
            <pc:docMk/>
            <pc:sldMk cId="2752471831" sldId="260"/>
            <ac:graphicFrameMk id="5" creationId="{785A729E-1E4E-8BA2-92F9-678CCB41E30D}"/>
          </ac:graphicFrameMkLst>
        </pc:graphicFrameChg>
      </pc:sldChg>
      <pc:sldChg chg="modTransition">
        <pc:chgData name="Nanayakkara Weragoda Vidanalag　Chamod Kanishka Chathuranga" userId="1b21787d-58ce-4e9a-b3e4-b66b47f115db" providerId="ADAL" clId="{E979E909-ECE2-2141-B7B8-6DD2B658A5EA}" dt="2025-01-22T11:50:02.156" v="3643"/>
        <pc:sldMkLst>
          <pc:docMk/>
          <pc:sldMk cId="766299552" sldId="261"/>
        </pc:sldMkLst>
      </pc:sldChg>
      <pc:sldChg chg="modTransition">
        <pc:chgData name="Nanayakkara Weragoda Vidanalag　Chamod Kanishka Chathuranga" userId="1b21787d-58ce-4e9a-b3e4-b66b47f115db" providerId="ADAL" clId="{E979E909-ECE2-2141-B7B8-6DD2B658A5EA}" dt="2025-01-22T11:50:09.174" v="3645"/>
        <pc:sldMkLst>
          <pc:docMk/>
          <pc:sldMk cId="4112175366" sldId="262"/>
        </pc:sldMkLst>
      </pc:sldChg>
      <pc:sldChg chg="modTransition">
        <pc:chgData name="Nanayakkara Weragoda Vidanalag　Chamod Kanishka Chathuranga" userId="1b21787d-58ce-4e9a-b3e4-b66b47f115db" providerId="ADAL" clId="{E979E909-ECE2-2141-B7B8-6DD2B658A5EA}" dt="2025-01-22T11:50:05.021" v="3644"/>
        <pc:sldMkLst>
          <pc:docMk/>
          <pc:sldMk cId="4249750197" sldId="263"/>
        </pc:sldMkLst>
      </pc:sldChg>
      <pc:sldChg chg="modTransition">
        <pc:chgData name="Nanayakkara Weragoda Vidanalag　Chamod Kanishka Chathuranga" userId="1b21787d-58ce-4e9a-b3e4-b66b47f115db" providerId="ADAL" clId="{E979E909-ECE2-2141-B7B8-6DD2B658A5EA}" dt="2025-01-22T11:50:16.329" v="3646"/>
        <pc:sldMkLst>
          <pc:docMk/>
          <pc:sldMk cId="1518480561" sldId="264"/>
        </pc:sldMkLst>
      </pc:sldChg>
      <pc:sldChg chg="modTransition">
        <pc:chgData name="Nanayakkara Weragoda Vidanalag　Chamod Kanishka Chathuranga" userId="1b21787d-58ce-4e9a-b3e4-b66b47f115db" providerId="ADAL" clId="{E979E909-ECE2-2141-B7B8-6DD2B658A5EA}" dt="2025-01-22T11:50:21.805" v="3648"/>
        <pc:sldMkLst>
          <pc:docMk/>
          <pc:sldMk cId="264135949" sldId="265"/>
        </pc:sldMkLst>
      </pc:sldChg>
      <pc:sldChg chg="modTransition">
        <pc:chgData name="Nanayakkara Weragoda Vidanalag　Chamod Kanishka Chathuranga" userId="1b21787d-58ce-4e9a-b3e4-b66b47f115db" providerId="ADAL" clId="{E979E909-ECE2-2141-B7B8-6DD2B658A5EA}" dt="2025-01-22T11:50:25.202" v="3649"/>
        <pc:sldMkLst>
          <pc:docMk/>
          <pc:sldMk cId="1927503258" sldId="266"/>
        </pc:sldMkLst>
      </pc:sldChg>
      <pc:sldChg chg="modTransition">
        <pc:chgData name="Nanayakkara Weragoda Vidanalag　Chamod Kanishka Chathuranga" userId="1b21787d-58ce-4e9a-b3e4-b66b47f115db" providerId="ADAL" clId="{E979E909-ECE2-2141-B7B8-6DD2B658A5EA}" dt="2025-01-22T11:50:28.434" v="3650"/>
        <pc:sldMkLst>
          <pc:docMk/>
          <pc:sldMk cId="2952137014" sldId="267"/>
        </pc:sldMkLst>
      </pc:sldChg>
      <pc:sldChg chg="modTransition">
        <pc:chgData name="Nanayakkara Weragoda Vidanalag　Chamod Kanishka Chathuranga" userId="1b21787d-58ce-4e9a-b3e4-b66b47f115db" providerId="ADAL" clId="{E979E909-ECE2-2141-B7B8-6DD2B658A5EA}" dt="2025-01-22T11:50:34.601" v="3651"/>
        <pc:sldMkLst>
          <pc:docMk/>
          <pc:sldMk cId="3454847140" sldId="268"/>
        </pc:sldMkLst>
      </pc:sldChg>
      <pc:sldChg chg="modTransition">
        <pc:chgData name="Nanayakkara Weragoda Vidanalag　Chamod Kanishka Chathuranga" userId="1b21787d-58ce-4e9a-b3e4-b66b47f115db" providerId="ADAL" clId="{E979E909-ECE2-2141-B7B8-6DD2B658A5EA}" dt="2025-01-22T11:50:39.594" v="3652"/>
        <pc:sldMkLst>
          <pc:docMk/>
          <pc:sldMk cId="4122998879" sldId="269"/>
        </pc:sldMkLst>
      </pc:sldChg>
      <pc:sldChg chg="modTransition">
        <pc:chgData name="Nanayakkara Weragoda Vidanalag　Chamod Kanishka Chathuranga" userId="1b21787d-58ce-4e9a-b3e4-b66b47f115db" providerId="ADAL" clId="{E979E909-ECE2-2141-B7B8-6DD2B658A5EA}" dt="2025-01-22T11:50:59.546" v="3654"/>
        <pc:sldMkLst>
          <pc:docMk/>
          <pc:sldMk cId="2101976596" sldId="270"/>
        </pc:sldMkLst>
      </pc:sldChg>
      <pc:sldChg chg="modTransition">
        <pc:chgData name="Nanayakkara Weragoda Vidanalag　Chamod Kanishka Chathuranga" userId="1b21787d-58ce-4e9a-b3e4-b66b47f115db" providerId="ADAL" clId="{E979E909-ECE2-2141-B7B8-6DD2B658A5EA}" dt="2025-01-22T11:51:16.481" v="3655"/>
        <pc:sldMkLst>
          <pc:docMk/>
          <pc:sldMk cId="2185061625" sldId="271"/>
        </pc:sldMkLst>
      </pc:sldChg>
      <pc:sldChg chg="addSp mod modTransition setBg">
        <pc:chgData name="Nanayakkara Weragoda Vidanalag　Chamod Kanishka Chathuranga" userId="1b21787d-58ce-4e9a-b3e4-b66b47f115db" providerId="ADAL" clId="{E979E909-ECE2-2141-B7B8-6DD2B658A5EA}" dt="2025-01-22T11:51:19.436" v="3656"/>
        <pc:sldMkLst>
          <pc:docMk/>
          <pc:sldMk cId="2431467944" sldId="273"/>
        </pc:sldMkLst>
        <pc:spChg chg="add">
          <ac:chgData name="Nanayakkara Weragoda Vidanalag　Chamod Kanishka Chathuranga" userId="1b21787d-58ce-4e9a-b3e4-b66b47f115db" providerId="ADAL" clId="{E979E909-ECE2-2141-B7B8-6DD2B658A5EA}" dt="2025-01-17T12:21:22.966" v="7" actId="26606"/>
          <ac:spMkLst>
            <pc:docMk/>
            <pc:sldMk cId="2431467944" sldId="273"/>
            <ac:spMk id="19" creationId="{726908CC-6AC4-4222-8250-B90B6072E8AC}"/>
          </ac:spMkLst>
        </pc:spChg>
        <pc:spChg chg="add">
          <ac:chgData name="Nanayakkara Weragoda Vidanalag　Chamod Kanishka Chathuranga" userId="1b21787d-58ce-4e9a-b3e4-b66b47f115db" providerId="ADAL" clId="{E979E909-ECE2-2141-B7B8-6DD2B658A5EA}" dt="2025-01-17T12:21:22.966" v="7" actId="26606"/>
          <ac:spMkLst>
            <pc:docMk/>
            <pc:sldMk cId="2431467944" sldId="273"/>
            <ac:spMk id="21" creationId="{F2F606D8-696E-4B76-BB10-43672AA1475A}"/>
          </ac:spMkLst>
        </pc:spChg>
        <pc:spChg chg="add">
          <ac:chgData name="Nanayakkara Weragoda Vidanalag　Chamod Kanishka Chathuranga" userId="1b21787d-58ce-4e9a-b3e4-b66b47f115db" providerId="ADAL" clId="{E979E909-ECE2-2141-B7B8-6DD2B658A5EA}" dt="2025-01-17T12:21:22.966" v="7" actId="26606"/>
          <ac:spMkLst>
            <pc:docMk/>
            <pc:sldMk cId="2431467944" sldId="273"/>
            <ac:spMk id="23" creationId="{3ABF1881-5AFD-48F9-979A-19EE2FE30A33}"/>
          </ac:spMkLst>
        </pc:spChg>
      </pc:sldChg>
      <pc:sldChg chg="delSp modSp add mod setBg delDesignElem">
        <pc:chgData name="Nanayakkara Weragoda Vidanalag　Chamod Kanishka Chathuranga" userId="1b21787d-58ce-4e9a-b3e4-b66b47f115db" providerId="ADAL" clId="{E979E909-ECE2-2141-B7B8-6DD2B658A5EA}" dt="2025-01-23T04:46:30.703" v="4162" actId="12385"/>
        <pc:sldMkLst>
          <pc:docMk/>
          <pc:sldMk cId="1045524652" sldId="274"/>
        </pc:sldMkLst>
        <pc:spChg chg="mod">
          <ac:chgData name="Nanayakkara Weragoda Vidanalag　Chamod Kanishka Chathuranga" userId="1b21787d-58ce-4e9a-b3e4-b66b47f115db" providerId="ADAL" clId="{E979E909-ECE2-2141-B7B8-6DD2B658A5EA}" dt="2025-01-23T04:45:21.206" v="4152" actId="20577"/>
          <ac:spMkLst>
            <pc:docMk/>
            <pc:sldMk cId="1045524652" sldId="274"/>
            <ac:spMk id="5" creationId="{8C360748-2021-5B77-A540-DA0C6BCC653B}"/>
          </ac:spMkLst>
        </pc:spChg>
        <pc:spChg chg="del">
          <ac:chgData name="Nanayakkara Weragoda Vidanalag　Chamod Kanishka Chathuranga" userId="1b21787d-58ce-4e9a-b3e4-b66b47f115db" providerId="ADAL" clId="{E979E909-ECE2-2141-B7B8-6DD2B658A5EA}" dt="2025-01-23T04:44:34.306" v="4150"/>
          <ac:spMkLst>
            <pc:docMk/>
            <pc:sldMk cId="1045524652" sldId="274"/>
            <ac:spMk id="59" creationId="{0288C6B4-AFC3-407F-A595-EFFD38D4CCAF}"/>
          </ac:spMkLst>
        </pc:spChg>
        <pc:spChg chg="del">
          <ac:chgData name="Nanayakkara Weragoda Vidanalag　Chamod Kanishka Chathuranga" userId="1b21787d-58ce-4e9a-b3e4-b66b47f115db" providerId="ADAL" clId="{E979E909-ECE2-2141-B7B8-6DD2B658A5EA}" dt="2025-01-23T04:44:34.306" v="4150"/>
          <ac:spMkLst>
            <pc:docMk/>
            <pc:sldMk cId="1045524652" sldId="274"/>
            <ac:spMk id="60" creationId="{CF236821-17FE-429B-8D2C-08E13A64EA40}"/>
          </ac:spMkLst>
        </pc:spChg>
        <pc:spChg chg="del">
          <ac:chgData name="Nanayakkara Weragoda Vidanalag　Chamod Kanishka Chathuranga" userId="1b21787d-58ce-4e9a-b3e4-b66b47f115db" providerId="ADAL" clId="{E979E909-ECE2-2141-B7B8-6DD2B658A5EA}" dt="2025-01-23T04:44:34.306" v="4150"/>
          <ac:spMkLst>
            <pc:docMk/>
            <pc:sldMk cId="1045524652" sldId="274"/>
            <ac:spMk id="61" creationId="{C0BDBCD2-E081-43AB-9119-C55465E59757}"/>
          </ac:spMkLst>
        </pc:spChg>
        <pc:spChg chg="del">
          <ac:chgData name="Nanayakkara Weragoda Vidanalag　Chamod Kanishka Chathuranga" userId="1b21787d-58ce-4e9a-b3e4-b66b47f115db" providerId="ADAL" clId="{E979E909-ECE2-2141-B7B8-6DD2B658A5EA}" dt="2025-01-23T04:44:34.306" v="4150"/>
          <ac:spMkLst>
            <pc:docMk/>
            <pc:sldMk cId="1045524652" sldId="274"/>
            <ac:spMk id="62" creationId="{98E79BE4-34FE-485A-98A5-92CE8F7C4743}"/>
          </ac:spMkLst>
        </pc:spChg>
        <pc:spChg chg="del">
          <ac:chgData name="Nanayakkara Weragoda Vidanalag　Chamod Kanishka Chathuranga" userId="1b21787d-58ce-4e9a-b3e4-b66b47f115db" providerId="ADAL" clId="{E979E909-ECE2-2141-B7B8-6DD2B658A5EA}" dt="2025-01-23T04:44:34.306" v="4150"/>
          <ac:spMkLst>
            <pc:docMk/>
            <pc:sldMk cId="1045524652" sldId="274"/>
            <ac:spMk id="63" creationId="{7A5F0580-5EE9-419F-96EE-B6529EF6E7D0}"/>
          </ac:spMkLst>
        </pc:spChg>
        <pc:graphicFrameChg chg="modGraphic">
          <ac:chgData name="Nanayakkara Weragoda Vidanalag　Chamod Kanishka Chathuranga" userId="1b21787d-58ce-4e9a-b3e4-b66b47f115db" providerId="ADAL" clId="{E979E909-ECE2-2141-B7B8-6DD2B658A5EA}" dt="2025-01-23T04:46:30.703" v="4162" actId="12385"/>
          <ac:graphicFrameMkLst>
            <pc:docMk/>
            <pc:sldMk cId="1045524652" sldId="274"/>
            <ac:graphicFrameMk id="4" creationId="{2836B092-452E-96A9-D5F1-958CB2A58D94}"/>
          </ac:graphicFrameMkLst>
        </pc:graphicFrameChg>
      </pc:sldChg>
      <pc:sldChg chg="delSp add del setBg delDesignElem">
        <pc:chgData name="Nanayakkara Weragoda Vidanalag　Chamod Kanishka Chathuranga" userId="1b21787d-58ce-4e9a-b3e4-b66b47f115db" providerId="ADAL" clId="{E979E909-ECE2-2141-B7B8-6DD2B658A5EA}" dt="2025-01-17T12:20:44.195" v="6" actId="2696"/>
        <pc:sldMkLst>
          <pc:docMk/>
          <pc:sldMk cId="1139560387" sldId="274"/>
        </pc:sldMkLst>
      </pc:sldChg>
      <pc:sldChg chg="addSp delSp modSp new del mod modTransition setBg">
        <pc:chgData name="Nanayakkara Weragoda Vidanalag　Chamod Kanishka Chathuranga" userId="1b21787d-58ce-4e9a-b3e4-b66b47f115db" providerId="ADAL" clId="{E979E909-ECE2-2141-B7B8-6DD2B658A5EA}" dt="2025-01-23T04:44:25.850" v="4148" actId="2696"/>
        <pc:sldMkLst>
          <pc:docMk/>
          <pc:sldMk cId="4148340043" sldId="274"/>
        </pc:sldMkLst>
      </pc:sldChg>
      <pc:sldChg chg="addSp delSp modSp new mod modTransition setBg">
        <pc:chgData name="Nanayakkara Weragoda Vidanalag　Chamod Kanishka Chathuranga" userId="1b21787d-58ce-4e9a-b3e4-b66b47f115db" providerId="ADAL" clId="{E979E909-ECE2-2141-B7B8-6DD2B658A5EA}" dt="2025-01-22T11:48:02.186" v="3627"/>
        <pc:sldMkLst>
          <pc:docMk/>
          <pc:sldMk cId="1193956521" sldId="275"/>
        </pc:sldMkLst>
        <pc:spChg chg="mod">
          <ac:chgData name="Nanayakkara Weragoda Vidanalag　Chamod Kanishka Chathuranga" userId="1b21787d-58ce-4e9a-b3e4-b66b47f115db" providerId="ADAL" clId="{E979E909-ECE2-2141-B7B8-6DD2B658A5EA}" dt="2025-01-17T13:11:36.116" v="457" actId="26606"/>
          <ac:spMkLst>
            <pc:docMk/>
            <pc:sldMk cId="1193956521" sldId="275"/>
            <ac:spMk id="2" creationId="{978372DD-0894-85A3-A930-BF0899937896}"/>
          </ac:spMkLst>
        </pc:spChg>
        <pc:spChg chg="mod ord">
          <ac:chgData name="Nanayakkara Weragoda Vidanalag　Chamod Kanishka Chathuranga" userId="1b21787d-58ce-4e9a-b3e4-b66b47f115db" providerId="ADAL" clId="{E979E909-ECE2-2141-B7B8-6DD2B658A5EA}" dt="2025-01-17T13:11:36.116" v="457" actId="26606"/>
          <ac:spMkLst>
            <pc:docMk/>
            <pc:sldMk cId="1193956521" sldId="275"/>
            <ac:spMk id="3" creationId="{331EA3B4-23F2-5E22-291C-9EA13109BDEA}"/>
          </ac:spMkLst>
        </pc:spChg>
        <pc:spChg chg="add">
          <ac:chgData name="Nanayakkara Weragoda Vidanalag　Chamod Kanishka Chathuranga" userId="1b21787d-58ce-4e9a-b3e4-b66b47f115db" providerId="ADAL" clId="{E979E909-ECE2-2141-B7B8-6DD2B658A5EA}" dt="2025-01-17T13:11:36.116" v="457" actId="26606"/>
          <ac:spMkLst>
            <pc:docMk/>
            <pc:sldMk cId="1193956521" sldId="275"/>
            <ac:spMk id="12" creationId="{9DECDBF4-02B6-4BB4-B65B-B8107AD6A9E8}"/>
          </ac:spMkLst>
        </pc:spChg>
        <pc:spChg chg="add">
          <ac:chgData name="Nanayakkara Weragoda Vidanalag　Chamod Kanishka Chathuranga" userId="1b21787d-58ce-4e9a-b3e4-b66b47f115db" providerId="ADAL" clId="{E979E909-ECE2-2141-B7B8-6DD2B658A5EA}" dt="2025-01-17T13:11:36.116" v="457" actId="26606"/>
          <ac:spMkLst>
            <pc:docMk/>
            <pc:sldMk cId="1193956521" sldId="275"/>
            <ac:spMk id="14" creationId="{CBB2B1F0-0DD6-4744-9A46-7A344FB48E40}"/>
          </ac:spMkLst>
        </pc:spChg>
        <pc:spChg chg="add">
          <ac:chgData name="Nanayakkara Weragoda Vidanalag　Chamod Kanishka Chathuranga" userId="1b21787d-58ce-4e9a-b3e4-b66b47f115db" providerId="ADAL" clId="{E979E909-ECE2-2141-B7B8-6DD2B658A5EA}" dt="2025-01-17T13:11:36.116" v="457" actId="26606"/>
          <ac:spMkLst>
            <pc:docMk/>
            <pc:sldMk cId="1193956521" sldId="275"/>
            <ac:spMk id="16" creationId="{7A0B5DEA-ADF6-4BA5-9307-147F0A4685A0}"/>
          </ac:spMkLst>
        </pc:spChg>
      </pc:sldChg>
      <pc:sldChg chg="addSp delSp modSp new mod modTransition setBg">
        <pc:chgData name="Nanayakkara Weragoda Vidanalag　Chamod Kanishka Chathuranga" userId="1b21787d-58ce-4e9a-b3e4-b66b47f115db" providerId="ADAL" clId="{E979E909-ECE2-2141-B7B8-6DD2B658A5EA}" dt="2025-01-22T11:51:31.313" v="3657"/>
        <pc:sldMkLst>
          <pc:docMk/>
          <pc:sldMk cId="4135802296" sldId="276"/>
        </pc:sldMkLst>
        <pc:spChg chg="mod ord">
          <ac:chgData name="Nanayakkara Weragoda Vidanalag　Chamod Kanishka Chathuranga" userId="1b21787d-58ce-4e9a-b3e4-b66b47f115db" providerId="ADAL" clId="{E979E909-ECE2-2141-B7B8-6DD2B658A5EA}" dt="2025-01-17T13:20:13.173" v="501" actId="26606"/>
          <ac:spMkLst>
            <pc:docMk/>
            <pc:sldMk cId="4135802296" sldId="276"/>
            <ac:spMk id="2" creationId="{6D38B330-363B-1A47-10FA-52F09E0959C9}"/>
          </ac:spMkLst>
        </pc:spChg>
        <pc:spChg chg="add">
          <ac:chgData name="Nanayakkara Weragoda Vidanalag　Chamod Kanishka Chathuranga" userId="1b21787d-58ce-4e9a-b3e4-b66b47f115db" providerId="ADAL" clId="{E979E909-ECE2-2141-B7B8-6DD2B658A5EA}" dt="2025-01-17T13:20:13.173" v="501" actId="26606"/>
          <ac:spMkLst>
            <pc:docMk/>
            <pc:sldMk cId="4135802296" sldId="276"/>
            <ac:spMk id="19" creationId="{B43B9CA2-4B31-4ACD-9A9F-B8E6C6420386}"/>
          </ac:spMkLst>
        </pc:spChg>
        <pc:spChg chg="add">
          <ac:chgData name="Nanayakkara Weragoda Vidanalag　Chamod Kanishka Chathuranga" userId="1b21787d-58ce-4e9a-b3e4-b66b47f115db" providerId="ADAL" clId="{E979E909-ECE2-2141-B7B8-6DD2B658A5EA}" dt="2025-01-17T13:20:13.173" v="501" actId="26606"/>
          <ac:spMkLst>
            <pc:docMk/>
            <pc:sldMk cId="4135802296" sldId="276"/>
            <ac:spMk id="21" creationId="{33F94DB1-BC5D-454D-845C-7BA3A1F46999}"/>
          </ac:spMkLst>
        </pc:spChg>
        <pc:spChg chg="add">
          <ac:chgData name="Nanayakkara Weragoda Vidanalag　Chamod Kanishka Chathuranga" userId="1b21787d-58ce-4e9a-b3e4-b66b47f115db" providerId="ADAL" clId="{E979E909-ECE2-2141-B7B8-6DD2B658A5EA}" dt="2025-01-17T13:20:13.173" v="501" actId="26606"/>
          <ac:spMkLst>
            <pc:docMk/>
            <pc:sldMk cId="4135802296" sldId="276"/>
            <ac:spMk id="23" creationId="{5676B86F-860B-4586-BCAA-C0650C09B7B9}"/>
          </ac:spMkLst>
        </pc:spChg>
        <pc:spChg chg="add">
          <ac:chgData name="Nanayakkara Weragoda Vidanalag　Chamod Kanishka Chathuranga" userId="1b21787d-58ce-4e9a-b3e4-b66b47f115db" providerId="ADAL" clId="{E979E909-ECE2-2141-B7B8-6DD2B658A5EA}" dt="2025-01-17T13:20:13.173" v="501" actId="26606"/>
          <ac:spMkLst>
            <pc:docMk/>
            <pc:sldMk cId="4135802296" sldId="276"/>
            <ac:spMk id="25" creationId="{8C818ED5-2F56-4171-9445-3AA4F4462396}"/>
          </ac:spMkLst>
        </pc:spChg>
        <pc:spChg chg="add mod">
          <ac:chgData name="Nanayakkara Weragoda Vidanalag　Chamod Kanishka Chathuranga" userId="1b21787d-58ce-4e9a-b3e4-b66b47f115db" providerId="ADAL" clId="{E979E909-ECE2-2141-B7B8-6DD2B658A5EA}" dt="2025-01-17T13:24:37.846" v="739" actId="12"/>
          <ac:spMkLst>
            <pc:docMk/>
            <pc:sldMk cId="4135802296" sldId="276"/>
            <ac:spMk id="26" creationId="{707A951F-DA3F-52C3-4ADE-35E259D941CA}"/>
          </ac:spMkLst>
        </pc:spChg>
        <pc:spChg chg="add">
          <ac:chgData name="Nanayakkara Weragoda Vidanalag　Chamod Kanishka Chathuranga" userId="1b21787d-58ce-4e9a-b3e4-b66b47f115db" providerId="ADAL" clId="{E979E909-ECE2-2141-B7B8-6DD2B658A5EA}" dt="2025-01-17T13:20:13.173" v="501" actId="26606"/>
          <ac:spMkLst>
            <pc:docMk/>
            <pc:sldMk cId="4135802296" sldId="276"/>
            <ac:spMk id="27" creationId="{DE74FCE8-866C-4AFA-B45C-FACE2A6094E4}"/>
          </ac:spMkLst>
        </pc:spChg>
        <pc:picChg chg="add mod ord">
          <ac:chgData name="Nanayakkara Weragoda Vidanalag　Chamod Kanishka Chathuranga" userId="1b21787d-58ce-4e9a-b3e4-b66b47f115db" providerId="ADAL" clId="{E979E909-ECE2-2141-B7B8-6DD2B658A5EA}" dt="2025-01-17T13:20:13.173" v="501" actId="26606"/>
          <ac:picMkLst>
            <pc:docMk/>
            <pc:sldMk cId="4135802296" sldId="276"/>
            <ac:picMk id="7" creationId="{EB8AB4E0-B34A-9D7D-7918-EE4071694A80}"/>
          </ac:picMkLst>
        </pc:picChg>
        <pc:picChg chg="add mod">
          <ac:chgData name="Nanayakkara Weragoda Vidanalag　Chamod Kanishka Chathuranga" userId="1b21787d-58ce-4e9a-b3e4-b66b47f115db" providerId="ADAL" clId="{E979E909-ECE2-2141-B7B8-6DD2B658A5EA}" dt="2025-01-17T13:20:13.173" v="501" actId="26606"/>
          <ac:picMkLst>
            <pc:docMk/>
            <pc:sldMk cId="4135802296" sldId="276"/>
            <ac:picMk id="9" creationId="{BB49D275-83A8-2849-9E80-866D6FB5566B}"/>
          </ac:picMkLst>
        </pc:picChg>
        <pc:picChg chg="add mod">
          <ac:chgData name="Nanayakkara Weragoda Vidanalag　Chamod Kanishka Chathuranga" userId="1b21787d-58ce-4e9a-b3e4-b66b47f115db" providerId="ADAL" clId="{E979E909-ECE2-2141-B7B8-6DD2B658A5EA}" dt="2025-01-17T13:20:13.173" v="501" actId="26606"/>
          <ac:picMkLst>
            <pc:docMk/>
            <pc:sldMk cId="4135802296" sldId="276"/>
            <ac:picMk id="11" creationId="{9845964A-2CF9-AADD-BB09-AB6D94994FD5}"/>
          </ac:picMkLst>
        </pc:picChg>
        <pc:picChg chg="add mod">
          <ac:chgData name="Nanayakkara Weragoda Vidanalag　Chamod Kanishka Chathuranga" userId="1b21787d-58ce-4e9a-b3e4-b66b47f115db" providerId="ADAL" clId="{E979E909-ECE2-2141-B7B8-6DD2B658A5EA}" dt="2025-01-17T13:20:31.083" v="505" actId="1076"/>
          <ac:picMkLst>
            <pc:docMk/>
            <pc:sldMk cId="4135802296" sldId="276"/>
            <ac:picMk id="17" creationId="{5C6ED2EE-F174-DF5C-B4EB-DFBC0FC2D51C}"/>
          </ac:picMkLst>
        </pc:picChg>
      </pc:sldChg>
      <pc:sldChg chg="addSp delSp modSp new mod modTransition setBg">
        <pc:chgData name="Nanayakkara Weragoda Vidanalag　Chamod Kanishka Chathuranga" userId="1b21787d-58ce-4e9a-b3e4-b66b47f115db" providerId="ADAL" clId="{E979E909-ECE2-2141-B7B8-6DD2B658A5EA}" dt="2025-01-22T11:51:33.986" v="3658"/>
        <pc:sldMkLst>
          <pc:docMk/>
          <pc:sldMk cId="1088113653" sldId="277"/>
        </pc:sldMkLst>
        <pc:spChg chg="mod ord">
          <ac:chgData name="Nanayakkara Weragoda Vidanalag　Chamod Kanishka Chathuranga" userId="1b21787d-58ce-4e9a-b3e4-b66b47f115db" providerId="ADAL" clId="{E979E909-ECE2-2141-B7B8-6DD2B658A5EA}" dt="2025-01-17T14:12:24.066" v="805" actId="26606"/>
          <ac:spMkLst>
            <pc:docMk/>
            <pc:sldMk cId="1088113653" sldId="277"/>
            <ac:spMk id="2" creationId="{170F186F-5639-9583-864B-36E1E1558D15}"/>
          </ac:spMkLst>
        </pc:spChg>
        <pc:spChg chg="add">
          <ac:chgData name="Nanayakkara Weragoda Vidanalag　Chamod Kanishka Chathuranga" userId="1b21787d-58ce-4e9a-b3e4-b66b47f115db" providerId="ADAL" clId="{E979E909-ECE2-2141-B7B8-6DD2B658A5EA}" dt="2025-01-17T14:12:24.066" v="805" actId="26606"/>
          <ac:spMkLst>
            <pc:docMk/>
            <pc:sldMk cId="1088113653" sldId="277"/>
            <ac:spMk id="28" creationId="{E142508D-DCB4-49FC-885E-2CF85330EC61}"/>
          </ac:spMkLst>
        </pc:spChg>
        <pc:spChg chg="add">
          <ac:chgData name="Nanayakkara Weragoda Vidanalag　Chamod Kanishka Chathuranga" userId="1b21787d-58ce-4e9a-b3e4-b66b47f115db" providerId="ADAL" clId="{E979E909-ECE2-2141-B7B8-6DD2B658A5EA}" dt="2025-01-17T14:12:24.066" v="805" actId="26606"/>
          <ac:spMkLst>
            <pc:docMk/>
            <pc:sldMk cId="1088113653" sldId="277"/>
            <ac:spMk id="29" creationId="{2791DBF5-3FCA-4011-AF8A-650D650F9F64}"/>
          </ac:spMkLst>
        </pc:spChg>
        <pc:spChg chg="add">
          <ac:chgData name="Nanayakkara Weragoda Vidanalag　Chamod Kanishka Chathuranga" userId="1b21787d-58ce-4e9a-b3e4-b66b47f115db" providerId="ADAL" clId="{E979E909-ECE2-2141-B7B8-6DD2B658A5EA}" dt="2025-01-17T14:12:24.066" v="805" actId="26606"/>
          <ac:spMkLst>
            <pc:docMk/>
            <pc:sldMk cId="1088113653" sldId="277"/>
            <ac:spMk id="31" creationId="{D964C04B-075F-470A-BC51-AF7231465411}"/>
          </ac:spMkLst>
        </pc:spChg>
        <pc:spChg chg="add">
          <ac:chgData name="Nanayakkara Weragoda Vidanalag　Chamod Kanishka Chathuranga" userId="1b21787d-58ce-4e9a-b3e4-b66b47f115db" providerId="ADAL" clId="{E979E909-ECE2-2141-B7B8-6DD2B658A5EA}" dt="2025-01-17T14:12:24.066" v="805" actId="26606"/>
          <ac:spMkLst>
            <pc:docMk/>
            <pc:sldMk cId="1088113653" sldId="277"/>
            <ac:spMk id="40" creationId="{157AB58F-FDBA-4575-9E72-86B7F843FD96}"/>
          </ac:spMkLst>
        </pc:spChg>
        <pc:spChg chg="add">
          <ac:chgData name="Nanayakkara Weragoda Vidanalag　Chamod Kanishka Chathuranga" userId="1b21787d-58ce-4e9a-b3e4-b66b47f115db" providerId="ADAL" clId="{E979E909-ECE2-2141-B7B8-6DD2B658A5EA}" dt="2025-01-17T14:12:24.066" v="805" actId="26606"/>
          <ac:spMkLst>
            <pc:docMk/>
            <pc:sldMk cId="1088113653" sldId="277"/>
            <ac:spMk id="42" creationId="{90D78486-07CC-4AFC-93CC-B95A73D03DA8}"/>
          </ac:spMkLst>
        </pc:spChg>
        <pc:spChg chg="add mod">
          <ac:chgData name="Nanayakkara Weragoda Vidanalag　Chamod Kanishka Chathuranga" userId="1b21787d-58ce-4e9a-b3e4-b66b47f115db" providerId="ADAL" clId="{E979E909-ECE2-2141-B7B8-6DD2B658A5EA}" dt="2025-01-20T07:24:18.494" v="986" actId="20577"/>
          <ac:spMkLst>
            <pc:docMk/>
            <pc:sldMk cId="1088113653" sldId="277"/>
            <ac:spMk id="43" creationId="{96780064-27CB-8976-3F16-6F014CB9E434}"/>
          </ac:spMkLst>
        </pc:spChg>
        <pc:picChg chg="add mod ord">
          <ac:chgData name="Nanayakkara Weragoda Vidanalag　Chamod Kanishka Chathuranga" userId="1b21787d-58ce-4e9a-b3e4-b66b47f115db" providerId="ADAL" clId="{E979E909-ECE2-2141-B7B8-6DD2B658A5EA}" dt="2025-01-17T14:12:24.066" v="805" actId="26606"/>
          <ac:picMkLst>
            <pc:docMk/>
            <pc:sldMk cId="1088113653" sldId="277"/>
            <ac:picMk id="6" creationId="{330B348C-FC08-0295-1522-07ED486BE53F}"/>
          </ac:picMkLst>
        </pc:picChg>
        <pc:picChg chg="add mod">
          <ac:chgData name="Nanayakkara Weragoda Vidanalag　Chamod Kanishka Chathuranga" userId="1b21787d-58ce-4e9a-b3e4-b66b47f115db" providerId="ADAL" clId="{E979E909-ECE2-2141-B7B8-6DD2B658A5EA}" dt="2025-01-17T14:12:24.066" v="805" actId="26606"/>
          <ac:picMkLst>
            <pc:docMk/>
            <pc:sldMk cId="1088113653" sldId="277"/>
            <ac:picMk id="10" creationId="{4DFE22E1-26F3-6E59-8E81-E1906BB845A1}"/>
          </ac:picMkLst>
        </pc:picChg>
        <pc:picChg chg="add mod">
          <ac:chgData name="Nanayakkara Weragoda Vidanalag　Chamod Kanishka Chathuranga" userId="1b21787d-58ce-4e9a-b3e4-b66b47f115db" providerId="ADAL" clId="{E979E909-ECE2-2141-B7B8-6DD2B658A5EA}" dt="2025-01-17T14:12:12.390" v="802" actId="931"/>
          <ac:picMkLst>
            <pc:docMk/>
            <pc:sldMk cId="1088113653" sldId="277"/>
            <ac:picMk id="22" creationId="{69A719B8-5A42-12F2-ED9A-7DFAEFD8CE55}"/>
          </ac:picMkLst>
        </pc:picChg>
        <pc:picChg chg="add mod ord">
          <ac:chgData name="Nanayakkara Weragoda Vidanalag　Chamod Kanishka Chathuranga" userId="1b21787d-58ce-4e9a-b3e4-b66b47f115db" providerId="ADAL" clId="{E979E909-ECE2-2141-B7B8-6DD2B658A5EA}" dt="2025-01-17T14:12:24.066" v="805" actId="26606"/>
          <ac:picMkLst>
            <pc:docMk/>
            <pc:sldMk cId="1088113653" sldId="277"/>
            <ac:picMk id="26" creationId="{0B3326F5-2659-ADED-E9B7-2DCE2449852B}"/>
          </ac:picMkLst>
        </pc:picChg>
      </pc:sldChg>
      <pc:sldChg chg="addSp delSp modSp new mod modTransition setBg">
        <pc:chgData name="Nanayakkara Weragoda Vidanalag　Chamod Kanishka Chathuranga" userId="1b21787d-58ce-4e9a-b3e4-b66b47f115db" providerId="ADAL" clId="{E979E909-ECE2-2141-B7B8-6DD2B658A5EA}" dt="2025-01-22T11:51:37.164" v="3659"/>
        <pc:sldMkLst>
          <pc:docMk/>
          <pc:sldMk cId="243818680" sldId="278"/>
        </pc:sldMkLst>
        <pc:spChg chg="mod">
          <ac:chgData name="Nanayakkara Weragoda Vidanalag　Chamod Kanishka Chathuranga" userId="1b21787d-58ce-4e9a-b3e4-b66b47f115db" providerId="ADAL" clId="{E979E909-ECE2-2141-B7B8-6DD2B658A5EA}" dt="2025-01-20T07:27:04.937" v="1009" actId="26606"/>
          <ac:spMkLst>
            <pc:docMk/>
            <pc:sldMk cId="243818680" sldId="278"/>
            <ac:spMk id="2" creationId="{A41758AC-BFBE-FF97-CA2F-3E2534E3A278}"/>
          </ac:spMkLst>
        </pc:spChg>
        <pc:spChg chg="add mod">
          <ac:chgData name="Nanayakkara Weragoda Vidanalag　Chamod Kanishka Chathuranga" userId="1b21787d-58ce-4e9a-b3e4-b66b47f115db" providerId="ADAL" clId="{E979E909-ECE2-2141-B7B8-6DD2B658A5EA}" dt="2025-01-20T07:33:50.533" v="1359" actId="27636"/>
          <ac:spMkLst>
            <pc:docMk/>
            <pc:sldMk cId="243818680" sldId="278"/>
            <ac:spMk id="13" creationId="{E9FE9762-66CC-8207-6951-6EA80C9A023D}"/>
          </ac:spMkLst>
        </pc:spChg>
        <pc:spChg chg="add">
          <ac:chgData name="Nanayakkara Weragoda Vidanalag　Chamod Kanishka Chathuranga" userId="1b21787d-58ce-4e9a-b3e4-b66b47f115db" providerId="ADAL" clId="{E979E909-ECE2-2141-B7B8-6DD2B658A5EA}" dt="2025-01-20T07:27:04.937" v="1009" actId="26606"/>
          <ac:spMkLst>
            <pc:docMk/>
            <pc:sldMk cId="243818680" sldId="278"/>
            <ac:spMk id="16" creationId="{26FF42C2-EA15-4154-B242-E98E88CED99C}"/>
          </ac:spMkLst>
        </pc:spChg>
        <pc:spChg chg="add">
          <ac:chgData name="Nanayakkara Weragoda Vidanalag　Chamod Kanishka Chathuranga" userId="1b21787d-58ce-4e9a-b3e4-b66b47f115db" providerId="ADAL" clId="{E979E909-ECE2-2141-B7B8-6DD2B658A5EA}" dt="2025-01-20T07:27:04.937" v="1009" actId="26606"/>
          <ac:spMkLst>
            <pc:docMk/>
            <pc:sldMk cId="243818680" sldId="278"/>
            <ac:spMk id="18" creationId="{D79DE9F7-28C4-4856-BA57-D696E124C137}"/>
          </ac:spMkLst>
        </pc:spChg>
        <pc:spChg chg="add">
          <ac:chgData name="Nanayakkara Weragoda Vidanalag　Chamod Kanishka Chathuranga" userId="1b21787d-58ce-4e9a-b3e4-b66b47f115db" providerId="ADAL" clId="{E979E909-ECE2-2141-B7B8-6DD2B658A5EA}" dt="2025-01-20T07:27:04.937" v="1009" actId="26606"/>
          <ac:spMkLst>
            <pc:docMk/>
            <pc:sldMk cId="243818680" sldId="278"/>
            <ac:spMk id="20" creationId="{E1F9ED9C-121B-44C6-A308-5824769C40D5}"/>
          </ac:spMkLst>
        </pc:spChg>
        <pc:spChg chg="add">
          <ac:chgData name="Nanayakkara Weragoda Vidanalag　Chamod Kanishka Chathuranga" userId="1b21787d-58ce-4e9a-b3e4-b66b47f115db" providerId="ADAL" clId="{E979E909-ECE2-2141-B7B8-6DD2B658A5EA}" dt="2025-01-20T07:27:04.937" v="1009" actId="26606"/>
          <ac:spMkLst>
            <pc:docMk/>
            <pc:sldMk cId="243818680" sldId="278"/>
            <ac:spMk id="22" creationId="{4A5F8185-F27B-4E99-A06C-007336FE3F2D}"/>
          </ac:spMkLst>
        </pc:spChg>
        <pc:picChg chg="add mod ord">
          <ac:chgData name="Nanayakkara Weragoda Vidanalag　Chamod Kanishka Chathuranga" userId="1b21787d-58ce-4e9a-b3e4-b66b47f115db" providerId="ADAL" clId="{E979E909-ECE2-2141-B7B8-6DD2B658A5EA}" dt="2025-01-20T07:27:04.937" v="1009" actId="26606"/>
          <ac:picMkLst>
            <pc:docMk/>
            <pc:sldMk cId="243818680" sldId="278"/>
            <ac:picMk id="5" creationId="{84176626-7545-A3DC-937F-E760E02D0EBD}"/>
          </ac:picMkLst>
        </pc:picChg>
        <pc:picChg chg="add mod ord">
          <ac:chgData name="Nanayakkara Weragoda Vidanalag　Chamod Kanishka Chathuranga" userId="1b21787d-58ce-4e9a-b3e4-b66b47f115db" providerId="ADAL" clId="{E979E909-ECE2-2141-B7B8-6DD2B658A5EA}" dt="2025-01-20T07:27:16.837" v="1011" actId="14100"/>
          <ac:picMkLst>
            <pc:docMk/>
            <pc:sldMk cId="243818680" sldId="278"/>
            <ac:picMk id="7" creationId="{DCF06FAF-BCFA-833C-E7D8-638E8FFDD2B9}"/>
          </ac:picMkLst>
        </pc:picChg>
        <pc:picChg chg="add mod">
          <ac:chgData name="Nanayakkara Weragoda Vidanalag　Chamod Kanishka Chathuranga" userId="1b21787d-58ce-4e9a-b3e4-b66b47f115db" providerId="ADAL" clId="{E979E909-ECE2-2141-B7B8-6DD2B658A5EA}" dt="2025-01-20T07:27:12.598" v="1010" actId="14100"/>
          <ac:picMkLst>
            <pc:docMk/>
            <pc:sldMk cId="243818680" sldId="278"/>
            <ac:picMk id="9" creationId="{FB38DC6F-948D-B5F8-A154-3B81928C293A}"/>
          </ac:picMkLst>
        </pc:picChg>
      </pc:sldChg>
      <pc:sldChg chg="addSp delSp modSp new mod modTransition setBg">
        <pc:chgData name="Nanayakkara Weragoda Vidanalag　Chamod Kanishka Chathuranga" userId="1b21787d-58ce-4e9a-b3e4-b66b47f115db" providerId="ADAL" clId="{E979E909-ECE2-2141-B7B8-6DD2B658A5EA}" dt="2025-01-22T11:51:41.198" v="3660"/>
        <pc:sldMkLst>
          <pc:docMk/>
          <pc:sldMk cId="1981653596" sldId="279"/>
        </pc:sldMkLst>
        <pc:spChg chg="mod">
          <ac:chgData name="Nanayakkara Weragoda Vidanalag　Chamod Kanishka Chathuranga" userId="1b21787d-58ce-4e9a-b3e4-b66b47f115db" providerId="ADAL" clId="{E979E909-ECE2-2141-B7B8-6DD2B658A5EA}" dt="2025-01-21T15:18:19.475" v="2934" actId="26606"/>
          <ac:spMkLst>
            <pc:docMk/>
            <pc:sldMk cId="1981653596" sldId="279"/>
            <ac:spMk id="2" creationId="{DF897FC8-D130-71AF-D0FD-601AA1721B14}"/>
          </ac:spMkLst>
        </pc:spChg>
        <pc:spChg chg="add">
          <ac:chgData name="Nanayakkara Weragoda Vidanalag　Chamod Kanishka Chathuranga" userId="1b21787d-58ce-4e9a-b3e4-b66b47f115db" providerId="ADAL" clId="{E979E909-ECE2-2141-B7B8-6DD2B658A5EA}" dt="2025-01-21T15:18:19.475" v="2934" actId="26606"/>
          <ac:spMkLst>
            <pc:docMk/>
            <pc:sldMk cId="1981653596" sldId="279"/>
            <ac:spMk id="18" creationId="{53B021B3-DE93-4AB7-8A18-CF5F1CED88B8}"/>
          </ac:spMkLst>
        </pc:spChg>
        <pc:spChg chg="add">
          <ac:chgData name="Nanayakkara Weragoda Vidanalag　Chamod Kanishka Chathuranga" userId="1b21787d-58ce-4e9a-b3e4-b66b47f115db" providerId="ADAL" clId="{E979E909-ECE2-2141-B7B8-6DD2B658A5EA}" dt="2025-01-21T15:18:19.475" v="2934" actId="26606"/>
          <ac:spMkLst>
            <pc:docMk/>
            <pc:sldMk cId="1981653596" sldId="279"/>
            <ac:spMk id="19" creationId="{52D502E5-F6B4-4D58-B4AE-FC466FF15EE8}"/>
          </ac:spMkLst>
        </pc:spChg>
        <pc:spChg chg="add">
          <ac:chgData name="Nanayakkara Weragoda Vidanalag　Chamod Kanishka Chathuranga" userId="1b21787d-58ce-4e9a-b3e4-b66b47f115db" providerId="ADAL" clId="{E979E909-ECE2-2141-B7B8-6DD2B658A5EA}" dt="2025-01-21T15:18:19.475" v="2934" actId="26606"/>
          <ac:spMkLst>
            <pc:docMk/>
            <pc:sldMk cId="1981653596" sldId="279"/>
            <ac:spMk id="20" creationId="{9DECDBF4-02B6-4BB4-B65B-B8107AD6A9E8}"/>
          </ac:spMkLst>
        </pc:spChg>
        <pc:graphicFrameChg chg="add">
          <ac:chgData name="Nanayakkara Weragoda Vidanalag　Chamod Kanishka Chathuranga" userId="1b21787d-58ce-4e9a-b3e4-b66b47f115db" providerId="ADAL" clId="{E979E909-ECE2-2141-B7B8-6DD2B658A5EA}" dt="2025-01-21T15:18:19.475" v="2934" actId="26606"/>
          <ac:graphicFrameMkLst>
            <pc:docMk/>
            <pc:sldMk cId="1981653596" sldId="279"/>
            <ac:graphicFrameMk id="21" creationId="{13652776-7E2E-E782-AE6B-B782D8E4C80E}"/>
          </ac:graphicFrameMkLst>
        </pc:graphicFrameChg>
      </pc:sldChg>
      <pc:sldChg chg="addSp delSp modSp new mod modTransition setBg">
        <pc:chgData name="Nanayakkara Weragoda Vidanalag　Chamod Kanishka Chathuranga" userId="1b21787d-58ce-4e9a-b3e4-b66b47f115db" providerId="ADAL" clId="{E979E909-ECE2-2141-B7B8-6DD2B658A5EA}" dt="2025-01-22T11:52:02.019" v="3663"/>
        <pc:sldMkLst>
          <pc:docMk/>
          <pc:sldMk cId="1202488845" sldId="280"/>
        </pc:sldMkLst>
        <pc:spChg chg="mod">
          <ac:chgData name="Nanayakkara Weragoda Vidanalag　Chamod Kanishka Chathuranga" userId="1b21787d-58ce-4e9a-b3e4-b66b47f115db" providerId="ADAL" clId="{E979E909-ECE2-2141-B7B8-6DD2B658A5EA}" dt="2025-01-20T07:39:52.521" v="1466" actId="26606"/>
          <ac:spMkLst>
            <pc:docMk/>
            <pc:sldMk cId="1202488845" sldId="280"/>
            <ac:spMk id="2" creationId="{7E823C74-0CA5-1775-1B78-5084DF0B4C44}"/>
          </ac:spMkLst>
        </pc:spChg>
        <pc:spChg chg="add">
          <ac:chgData name="Nanayakkara Weragoda Vidanalag　Chamod Kanishka Chathuranga" userId="1b21787d-58ce-4e9a-b3e4-b66b47f115db" providerId="ADAL" clId="{E979E909-ECE2-2141-B7B8-6DD2B658A5EA}" dt="2025-01-20T07:39:52.521" v="1466" actId="26606"/>
          <ac:spMkLst>
            <pc:docMk/>
            <pc:sldMk cId="1202488845" sldId="280"/>
            <ac:spMk id="29" creationId="{53B021B3-DE93-4AB7-8A18-CF5F1CED88B8}"/>
          </ac:spMkLst>
        </pc:spChg>
        <pc:spChg chg="add">
          <ac:chgData name="Nanayakkara Weragoda Vidanalag　Chamod Kanishka Chathuranga" userId="1b21787d-58ce-4e9a-b3e4-b66b47f115db" providerId="ADAL" clId="{E979E909-ECE2-2141-B7B8-6DD2B658A5EA}" dt="2025-01-20T07:39:52.521" v="1466" actId="26606"/>
          <ac:spMkLst>
            <pc:docMk/>
            <pc:sldMk cId="1202488845" sldId="280"/>
            <ac:spMk id="30" creationId="{52D502E5-F6B4-4D58-B4AE-FC466FF15EE8}"/>
          </ac:spMkLst>
        </pc:spChg>
        <pc:spChg chg="add">
          <ac:chgData name="Nanayakkara Weragoda Vidanalag　Chamod Kanishka Chathuranga" userId="1b21787d-58ce-4e9a-b3e4-b66b47f115db" providerId="ADAL" clId="{E979E909-ECE2-2141-B7B8-6DD2B658A5EA}" dt="2025-01-20T07:39:52.521" v="1466" actId="26606"/>
          <ac:spMkLst>
            <pc:docMk/>
            <pc:sldMk cId="1202488845" sldId="280"/>
            <ac:spMk id="31" creationId="{9DECDBF4-02B6-4BB4-B65B-B8107AD6A9E8}"/>
          </ac:spMkLst>
        </pc:spChg>
        <pc:graphicFrameChg chg="add mod modGraphic">
          <ac:chgData name="Nanayakkara Weragoda Vidanalag　Chamod Kanishka Chathuranga" userId="1b21787d-58ce-4e9a-b3e4-b66b47f115db" providerId="ADAL" clId="{E979E909-ECE2-2141-B7B8-6DD2B658A5EA}" dt="2025-01-20T07:39:52.521" v="1466" actId="26606"/>
          <ac:graphicFrameMkLst>
            <pc:docMk/>
            <pc:sldMk cId="1202488845" sldId="280"/>
            <ac:graphicFrameMk id="4" creationId="{8090AAE3-98FF-2933-4085-AD9750FDAB58}"/>
          </ac:graphicFrameMkLst>
        </pc:graphicFrameChg>
      </pc:sldChg>
      <pc:sldChg chg="addSp delSp modSp add mod modTransition setBg">
        <pc:chgData name="Nanayakkara Weragoda Vidanalag　Chamod Kanishka Chathuranga" userId="1b21787d-58ce-4e9a-b3e4-b66b47f115db" providerId="ADAL" clId="{E979E909-ECE2-2141-B7B8-6DD2B658A5EA}" dt="2025-01-21T11:47:01.058" v="2392"/>
        <pc:sldMkLst>
          <pc:docMk/>
          <pc:sldMk cId="676742660" sldId="281"/>
        </pc:sldMkLst>
        <pc:spChg chg="mod">
          <ac:chgData name="Nanayakkara Weragoda Vidanalag　Chamod Kanishka Chathuranga" userId="1b21787d-58ce-4e9a-b3e4-b66b47f115db" providerId="ADAL" clId="{E979E909-ECE2-2141-B7B8-6DD2B658A5EA}" dt="2025-01-20T07:40:29.742" v="1479" actId="26606"/>
          <ac:spMkLst>
            <pc:docMk/>
            <pc:sldMk cId="676742660" sldId="281"/>
            <ac:spMk id="2" creationId="{938A3552-08B5-48B3-C3CE-AA6080A5B4F9}"/>
          </ac:spMkLst>
        </pc:spChg>
        <pc:spChg chg="add">
          <ac:chgData name="Nanayakkara Weragoda Vidanalag　Chamod Kanishka Chathuranga" userId="1b21787d-58ce-4e9a-b3e4-b66b47f115db" providerId="ADAL" clId="{E979E909-ECE2-2141-B7B8-6DD2B658A5EA}" dt="2025-01-20T07:40:29.742" v="1479" actId="26606"/>
          <ac:spMkLst>
            <pc:docMk/>
            <pc:sldMk cId="676742660" sldId="281"/>
            <ac:spMk id="9" creationId="{53B021B3-DE93-4AB7-8A18-CF5F1CED88B8}"/>
          </ac:spMkLst>
        </pc:spChg>
        <pc:spChg chg="add">
          <ac:chgData name="Nanayakkara Weragoda Vidanalag　Chamod Kanishka Chathuranga" userId="1b21787d-58ce-4e9a-b3e4-b66b47f115db" providerId="ADAL" clId="{E979E909-ECE2-2141-B7B8-6DD2B658A5EA}" dt="2025-01-20T07:40:29.742" v="1479" actId="26606"/>
          <ac:spMkLst>
            <pc:docMk/>
            <pc:sldMk cId="676742660" sldId="281"/>
            <ac:spMk id="11" creationId="{52D502E5-F6B4-4D58-B4AE-FC466FF15EE8}"/>
          </ac:spMkLst>
        </pc:spChg>
        <pc:spChg chg="add">
          <ac:chgData name="Nanayakkara Weragoda Vidanalag　Chamod Kanishka Chathuranga" userId="1b21787d-58ce-4e9a-b3e4-b66b47f115db" providerId="ADAL" clId="{E979E909-ECE2-2141-B7B8-6DD2B658A5EA}" dt="2025-01-20T07:40:29.742" v="1479" actId="26606"/>
          <ac:spMkLst>
            <pc:docMk/>
            <pc:sldMk cId="676742660" sldId="281"/>
            <ac:spMk id="13" creationId="{9DECDBF4-02B6-4BB4-B65B-B8107AD6A9E8}"/>
          </ac:spMkLst>
        </pc:spChg>
        <pc:graphicFrameChg chg="add mod modGraphic">
          <ac:chgData name="Nanayakkara Weragoda Vidanalag　Chamod Kanishka Chathuranga" userId="1b21787d-58ce-4e9a-b3e4-b66b47f115db" providerId="ADAL" clId="{E979E909-ECE2-2141-B7B8-6DD2B658A5EA}" dt="2025-01-20T07:40:29.742" v="1479" actId="26606"/>
          <ac:graphicFrameMkLst>
            <pc:docMk/>
            <pc:sldMk cId="676742660" sldId="281"/>
            <ac:graphicFrameMk id="4" creationId="{9C9AEC79-6BE9-C60C-A458-9F9BED69E6AD}"/>
          </ac:graphicFrameMkLst>
        </pc:graphicFrameChg>
      </pc:sldChg>
      <pc:sldChg chg="addSp delSp modSp add mod modTransition setBg">
        <pc:chgData name="Nanayakkara Weragoda Vidanalag　Chamod Kanishka Chathuranga" userId="1b21787d-58ce-4e9a-b3e4-b66b47f115db" providerId="ADAL" clId="{E979E909-ECE2-2141-B7B8-6DD2B658A5EA}" dt="2025-01-21T11:47:11.875" v="2394"/>
        <pc:sldMkLst>
          <pc:docMk/>
          <pc:sldMk cId="1862251395" sldId="282"/>
        </pc:sldMkLst>
        <pc:spChg chg="mod">
          <ac:chgData name="Nanayakkara Weragoda Vidanalag　Chamod Kanishka Chathuranga" userId="1b21787d-58ce-4e9a-b3e4-b66b47f115db" providerId="ADAL" clId="{E979E909-ECE2-2141-B7B8-6DD2B658A5EA}" dt="2025-01-20T07:41:00.541" v="1490" actId="26606"/>
          <ac:spMkLst>
            <pc:docMk/>
            <pc:sldMk cId="1862251395" sldId="282"/>
            <ac:spMk id="2" creationId="{772275DA-A72E-DC87-AE3A-DE4D90C92897}"/>
          </ac:spMkLst>
        </pc:spChg>
        <pc:spChg chg="add">
          <ac:chgData name="Nanayakkara Weragoda Vidanalag　Chamod Kanishka Chathuranga" userId="1b21787d-58ce-4e9a-b3e4-b66b47f115db" providerId="ADAL" clId="{E979E909-ECE2-2141-B7B8-6DD2B658A5EA}" dt="2025-01-20T07:41:00.541" v="1490" actId="26606"/>
          <ac:spMkLst>
            <pc:docMk/>
            <pc:sldMk cId="1862251395" sldId="282"/>
            <ac:spMk id="9" creationId="{53B021B3-DE93-4AB7-8A18-CF5F1CED88B8}"/>
          </ac:spMkLst>
        </pc:spChg>
        <pc:spChg chg="add">
          <ac:chgData name="Nanayakkara Weragoda Vidanalag　Chamod Kanishka Chathuranga" userId="1b21787d-58ce-4e9a-b3e4-b66b47f115db" providerId="ADAL" clId="{E979E909-ECE2-2141-B7B8-6DD2B658A5EA}" dt="2025-01-20T07:41:00.541" v="1490" actId="26606"/>
          <ac:spMkLst>
            <pc:docMk/>
            <pc:sldMk cId="1862251395" sldId="282"/>
            <ac:spMk id="11" creationId="{52D502E5-F6B4-4D58-B4AE-FC466FF15EE8}"/>
          </ac:spMkLst>
        </pc:spChg>
        <pc:spChg chg="add">
          <ac:chgData name="Nanayakkara Weragoda Vidanalag　Chamod Kanishka Chathuranga" userId="1b21787d-58ce-4e9a-b3e4-b66b47f115db" providerId="ADAL" clId="{E979E909-ECE2-2141-B7B8-6DD2B658A5EA}" dt="2025-01-20T07:41:00.541" v="1490" actId="26606"/>
          <ac:spMkLst>
            <pc:docMk/>
            <pc:sldMk cId="1862251395" sldId="282"/>
            <ac:spMk id="13" creationId="{9DECDBF4-02B6-4BB4-B65B-B8107AD6A9E8}"/>
          </ac:spMkLst>
        </pc:spChg>
        <pc:graphicFrameChg chg="add mod modGraphic">
          <ac:chgData name="Nanayakkara Weragoda Vidanalag　Chamod Kanishka Chathuranga" userId="1b21787d-58ce-4e9a-b3e4-b66b47f115db" providerId="ADAL" clId="{E979E909-ECE2-2141-B7B8-6DD2B658A5EA}" dt="2025-01-20T07:41:00.541" v="1490" actId="26606"/>
          <ac:graphicFrameMkLst>
            <pc:docMk/>
            <pc:sldMk cId="1862251395" sldId="282"/>
            <ac:graphicFrameMk id="4" creationId="{A275BE6F-2838-3C10-9CAF-0060CB897919}"/>
          </ac:graphicFrameMkLst>
        </pc:graphicFrameChg>
      </pc:sldChg>
      <pc:sldChg chg="addSp delSp modSp add mod modTransition setBg">
        <pc:chgData name="Nanayakkara Weragoda Vidanalag　Chamod Kanishka Chathuranga" userId="1b21787d-58ce-4e9a-b3e4-b66b47f115db" providerId="ADAL" clId="{E979E909-ECE2-2141-B7B8-6DD2B658A5EA}" dt="2025-01-21T11:47:23.709" v="2397"/>
        <pc:sldMkLst>
          <pc:docMk/>
          <pc:sldMk cId="3621084450" sldId="283"/>
        </pc:sldMkLst>
        <pc:spChg chg="mod">
          <ac:chgData name="Nanayakkara Weragoda Vidanalag　Chamod Kanishka Chathuranga" userId="1b21787d-58ce-4e9a-b3e4-b66b47f115db" providerId="ADAL" clId="{E979E909-ECE2-2141-B7B8-6DD2B658A5EA}" dt="2025-01-20T07:41:37.480" v="1505" actId="26606"/>
          <ac:spMkLst>
            <pc:docMk/>
            <pc:sldMk cId="3621084450" sldId="283"/>
            <ac:spMk id="2" creationId="{07C38623-CAFB-327B-9C2B-733991B5ABF9}"/>
          </ac:spMkLst>
        </pc:spChg>
        <pc:spChg chg="add">
          <ac:chgData name="Nanayakkara Weragoda Vidanalag　Chamod Kanishka Chathuranga" userId="1b21787d-58ce-4e9a-b3e4-b66b47f115db" providerId="ADAL" clId="{E979E909-ECE2-2141-B7B8-6DD2B658A5EA}" dt="2025-01-20T07:41:37.480" v="1505" actId="26606"/>
          <ac:spMkLst>
            <pc:docMk/>
            <pc:sldMk cId="3621084450" sldId="283"/>
            <ac:spMk id="9" creationId="{53B021B3-DE93-4AB7-8A18-CF5F1CED88B8}"/>
          </ac:spMkLst>
        </pc:spChg>
        <pc:spChg chg="add">
          <ac:chgData name="Nanayakkara Weragoda Vidanalag　Chamod Kanishka Chathuranga" userId="1b21787d-58ce-4e9a-b3e4-b66b47f115db" providerId="ADAL" clId="{E979E909-ECE2-2141-B7B8-6DD2B658A5EA}" dt="2025-01-20T07:41:37.480" v="1505" actId="26606"/>
          <ac:spMkLst>
            <pc:docMk/>
            <pc:sldMk cId="3621084450" sldId="283"/>
            <ac:spMk id="11" creationId="{52D502E5-F6B4-4D58-B4AE-FC466FF15EE8}"/>
          </ac:spMkLst>
        </pc:spChg>
        <pc:spChg chg="add">
          <ac:chgData name="Nanayakkara Weragoda Vidanalag　Chamod Kanishka Chathuranga" userId="1b21787d-58ce-4e9a-b3e4-b66b47f115db" providerId="ADAL" clId="{E979E909-ECE2-2141-B7B8-6DD2B658A5EA}" dt="2025-01-20T07:41:37.480" v="1505" actId="26606"/>
          <ac:spMkLst>
            <pc:docMk/>
            <pc:sldMk cId="3621084450" sldId="283"/>
            <ac:spMk id="13" creationId="{9DECDBF4-02B6-4BB4-B65B-B8107AD6A9E8}"/>
          </ac:spMkLst>
        </pc:spChg>
        <pc:graphicFrameChg chg="add mod modGraphic">
          <ac:chgData name="Nanayakkara Weragoda Vidanalag　Chamod Kanishka Chathuranga" userId="1b21787d-58ce-4e9a-b3e4-b66b47f115db" providerId="ADAL" clId="{E979E909-ECE2-2141-B7B8-6DD2B658A5EA}" dt="2025-01-20T07:41:37.480" v="1505" actId="26606"/>
          <ac:graphicFrameMkLst>
            <pc:docMk/>
            <pc:sldMk cId="3621084450" sldId="283"/>
            <ac:graphicFrameMk id="4" creationId="{DC94EEC6-3053-71BF-32DB-D5F386285A2F}"/>
          </ac:graphicFrameMkLst>
        </pc:graphicFrameChg>
      </pc:sldChg>
      <pc:sldChg chg="addSp delSp modSp add mod modTransition setBg delDesignElem">
        <pc:chgData name="Nanayakkara Weragoda Vidanalag　Chamod Kanishka Chathuranga" userId="1b21787d-58ce-4e9a-b3e4-b66b47f115db" providerId="ADAL" clId="{E979E909-ECE2-2141-B7B8-6DD2B658A5EA}" dt="2025-01-21T11:47:42.782" v="2404"/>
        <pc:sldMkLst>
          <pc:docMk/>
          <pc:sldMk cId="1634694926" sldId="284"/>
        </pc:sldMkLst>
        <pc:spChg chg="mod">
          <ac:chgData name="Nanayakkara Weragoda Vidanalag　Chamod Kanishka Chathuranga" userId="1b21787d-58ce-4e9a-b3e4-b66b47f115db" providerId="ADAL" clId="{E979E909-ECE2-2141-B7B8-6DD2B658A5EA}" dt="2025-01-20T07:42:18.845" v="1520" actId="5793"/>
          <ac:spMkLst>
            <pc:docMk/>
            <pc:sldMk cId="1634694926" sldId="284"/>
            <ac:spMk id="2" creationId="{5D971E45-2EED-F6D9-1744-5D68A656A03E}"/>
          </ac:spMkLst>
        </pc:spChg>
        <pc:spChg chg="add">
          <ac:chgData name="Nanayakkara Weragoda Vidanalag　Chamod Kanishka Chathuranga" userId="1b21787d-58ce-4e9a-b3e4-b66b47f115db" providerId="ADAL" clId="{E979E909-ECE2-2141-B7B8-6DD2B658A5EA}" dt="2025-01-20T07:42:55.789" v="1525" actId="26606"/>
          <ac:spMkLst>
            <pc:docMk/>
            <pc:sldMk cId="1634694926" sldId="284"/>
            <ac:spMk id="8" creationId="{53B021B3-DE93-4AB7-8A18-CF5F1CED88B8}"/>
          </ac:spMkLst>
        </pc:spChg>
        <pc:spChg chg="add">
          <ac:chgData name="Nanayakkara Weragoda Vidanalag　Chamod Kanishka Chathuranga" userId="1b21787d-58ce-4e9a-b3e4-b66b47f115db" providerId="ADAL" clId="{E979E909-ECE2-2141-B7B8-6DD2B658A5EA}" dt="2025-01-20T07:42:55.789" v="1525" actId="26606"/>
          <ac:spMkLst>
            <pc:docMk/>
            <pc:sldMk cId="1634694926" sldId="284"/>
            <ac:spMk id="10" creationId="{52D502E5-F6B4-4D58-B4AE-FC466FF15EE8}"/>
          </ac:spMkLst>
        </pc:spChg>
        <pc:spChg chg="add">
          <ac:chgData name="Nanayakkara Weragoda Vidanalag　Chamod Kanishka Chathuranga" userId="1b21787d-58ce-4e9a-b3e4-b66b47f115db" providerId="ADAL" clId="{E979E909-ECE2-2141-B7B8-6DD2B658A5EA}" dt="2025-01-20T07:42:55.789" v="1525" actId="26606"/>
          <ac:spMkLst>
            <pc:docMk/>
            <pc:sldMk cId="1634694926" sldId="284"/>
            <ac:spMk id="15" creationId="{9DECDBF4-02B6-4BB4-B65B-B8107AD6A9E8}"/>
          </ac:spMkLst>
        </pc:spChg>
        <pc:graphicFrameChg chg="add mod modGraphic">
          <ac:chgData name="Nanayakkara Weragoda Vidanalag　Chamod Kanishka Chathuranga" userId="1b21787d-58ce-4e9a-b3e4-b66b47f115db" providerId="ADAL" clId="{E979E909-ECE2-2141-B7B8-6DD2B658A5EA}" dt="2025-01-20T07:42:55.789" v="1525" actId="26606"/>
          <ac:graphicFrameMkLst>
            <pc:docMk/>
            <pc:sldMk cId="1634694926" sldId="284"/>
            <ac:graphicFrameMk id="6" creationId="{70E67479-4F5F-6A32-B842-C4B31EE16D44}"/>
          </ac:graphicFrameMkLst>
        </pc:graphicFrameChg>
      </pc:sldChg>
      <pc:sldChg chg="addSp delSp modSp new mod modTransition">
        <pc:chgData name="Nanayakkara Weragoda Vidanalag　Chamod Kanishka Chathuranga" userId="1b21787d-58ce-4e9a-b3e4-b66b47f115db" providerId="ADAL" clId="{E979E909-ECE2-2141-B7B8-6DD2B658A5EA}" dt="2025-01-21T11:46:51.243" v="2391"/>
        <pc:sldMkLst>
          <pc:docMk/>
          <pc:sldMk cId="1458973515" sldId="285"/>
        </pc:sldMkLst>
        <pc:spChg chg="mod">
          <ac:chgData name="Nanayakkara Weragoda Vidanalag　Chamod Kanishka Chathuranga" userId="1b21787d-58ce-4e9a-b3e4-b66b47f115db" providerId="ADAL" clId="{E979E909-ECE2-2141-B7B8-6DD2B658A5EA}" dt="2025-01-20T07:44:25.307" v="1548" actId="20577"/>
          <ac:spMkLst>
            <pc:docMk/>
            <pc:sldMk cId="1458973515" sldId="285"/>
            <ac:spMk id="2" creationId="{AD8EB540-BD47-276D-3829-0407310BFC12}"/>
          </ac:spMkLst>
        </pc:spChg>
        <pc:graphicFrameChg chg="add mod">
          <ac:chgData name="Nanayakkara Weragoda Vidanalag　Chamod Kanishka Chathuranga" userId="1b21787d-58ce-4e9a-b3e4-b66b47f115db" providerId="ADAL" clId="{E979E909-ECE2-2141-B7B8-6DD2B658A5EA}" dt="2025-01-21T11:15:16.577" v="2198"/>
          <ac:graphicFrameMkLst>
            <pc:docMk/>
            <pc:sldMk cId="1458973515" sldId="285"/>
            <ac:graphicFrameMk id="19" creationId="{F3A6D96C-FC3B-4AE5-94B0-FA575CE4A62F}"/>
          </ac:graphicFrameMkLst>
        </pc:graphicFrameChg>
      </pc:sldChg>
      <pc:sldChg chg="addSp delSp modSp add mod modTransition">
        <pc:chgData name="Nanayakkara Weragoda Vidanalag　Chamod Kanishka Chathuranga" userId="1b21787d-58ce-4e9a-b3e4-b66b47f115db" providerId="ADAL" clId="{E979E909-ECE2-2141-B7B8-6DD2B658A5EA}" dt="2025-01-21T11:15:23.356" v="2199"/>
        <pc:sldMkLst>
          <pc:docMk/>
          <pc:sldMk cId="240352971" sldId="286"/>
        </pc:sldMkLst>
        <pc:graphicFrameChg chg="add mod">
          <ac:chgData name="Nanayakkara Weragoda Vidanalag　Chamod Kanishka Chathuranga" userId="1b21787d-58ce-4e9a-b3e4-b66b47f115db" providerId="ADAL" clId="{E979E909-ECE2-2141-B7B8-6DD2B658A5EA}" dt="2025-01-21T11:15:23.356" v="2199"/>
          <ac:graphicFrameMkLst>
            <pc:docMk/>
            <pc:sldMk cId="240352971" sldId="286"/>
            <ac:graphicFrameMk id="9" creationId="{067932B3-BCA0-57D0-0144-099ABB4026AC}"/>
          </ac:graphicFrameMkLst>
        </pc:graphicFrameChg>
      </pc:sldChg>
      <pc:sldChg chg="addSp delSp modSp add mod modTransition">
        <pc:chgData name="Nanayakkara Weragoda Vidanalag　Chamod Kanishka Chathuranga" userId="1b21787d-58ce-4e9a-b3e4-b66b47f115db" providerId="ADAL" clId="{E979E909-ECE2-2141-B7B8-6DD2B658A5EA}" dt="2025-01-21T11:15:28.397" v="2200"/>
        <pc:sldMkLst>
          <pc:docMk/>
          <pc:sldMk cId="3756763361" sldId="287"/>
        </pc:sldMkLst>
        <pc:spChg chg="add mod">
          <ac:chgData name="Nanayakkara Weragoda Vidanalag　Chamod Kanishka Chathuranga" userId="1b21787d-58ce-4e9a-b3e4-b66b47f115db" providerId="ADAL" clId="{E979E909-ECE2-2141-B7B8-6DD2B658A5EA}" dt="2025-01-21T03:04:57.189" v="1811" actId="122"/>
          <ac:spMkLst>
            <pc:docMk/>
            <pc:sldMk cId="3756763361" sldId="287"/>
            <ac:spMk id="4" creationId="{256A0D35-91A5-9CB2-75E8-0AA9F9F811B5}"/>
          </ac:spMkLst>
        </pc:spChg>
        <pc:graphicFrameChg chg="add mod">
          <ac:chgData name="Nanayakkara Weragoda Vidanalag　Chamod Kanishka Chathuranga" userId="1b21787d-58ce-4e9a-b3e4-b66b47f115db" providerId="ADAL" clId="{E979E909-ECE2-2141-B7B8-6DD2B658A5EA}" dt="2025-01-21T11:15:28.397" v="2200"/>
          <ac:graphicFrameMkLst>
            <pc:docMk/>
            <pc:sldMk cId="3756763361" sldId="287"/>
            <ac:graphicFrameMk id="3" creationId="{1D77C3DE-178F-4EB3-6DC0-11B25EB85444}"/>
          </ac:graphicFrameMkLst>
        </pc:graphicFrameChg>
      </pc:sldChg>
      <pc:sldChg chg="addSp delSp modSp add mod modTransition">
        <pc:chgData name="Nanayakkara Weragoda Vidanalag　Chamod Kanishka Chathuranga" userId="1b21787d-58ce-4e9a-b3e4-b66b47f115db" providerId="ADAL" clId="{E979E909-ECE2-2141-B7B8-6DD2B658A5EA}" dt="2025-01-21T11:15:32.781" v="2201"/>
        <pc:sldMkLst>
          <pc:docMk/>
          <pc:sldMk cId="2301445567" sldId="288"/>
        </pc:sldMkLst>
        <pc:spChg chg="add mod">
          <ac:chgData name="Nanayakkara Weragoda Vidanalag　Chamod Kanishka Chathuranga" userId="1b21787d-58ce-4e9a-b3e4-b66b47f115db" providerId="ADAL" clId="{E979E909-ECE2-2141-B7B8-6DD2B658A5EA}" dt="2025-01-21T03:06:24.221" v="1812"/>
          <ac:spMkLst>
            <pc:docMk/>
            <pc:sldMk cId="2301445567" sldId="288"/>
            <ac:spMk id="4" creationId="{9488B964-D2B8-F14B-28BD-716E7FACD0CB}"/>
          </ac:spMkLst>
        </pc:spChg>
        <pc:graphicFrameChg chg="add mod">
          <ac:chgData name="Nanayakkara Weragoda Vidanalag　Chamod Kanishka Chathuranga" userId="1b21787d-58ce-4e9a-b3e4-b66b47f115db" providerId="ADAL" clId="{E979E909-ECE2-2141-B7B8-6DD2B658A5EA}" dt="2025-01-21T11:15:32.781" v="2201"/>
          <ac:graphicFrameMkLst>
            <pc:docMk/>
            <pc:sldMk cId="2301445567" sldId="288"/>
            <ac:graphicFrameMk id="3" creationId="{2C192A29-CC20-F5CB-7FB8-CD67DB814203}"/>
          </ac:graphicFrameMkLst>
        </pc:graphicFrameChg>
      </pc:sldChg>
      <pc:sldChg chg="addSp delSp modSp add mod modTransition">
        <pc:chgData name="Nanayakkara Weragoda Vidanalag　Chamod Kanishka Chathuranga" userId="1b21787d-58ce-4e9a-b3e4-b66b47f115db" providerId="ADAL" clId="{E979E909-ECE2-2141-B7B8-6DD2B658A5EA}" dt="2025-01-21T11:47:04.610" v="2393"/>
        <pc:sldMkLst>
          <pc:docMk/>
          <pc:sldMk cId="1310383813" sldId="289"/>
        </pc:sldMkLst>
        <pc:spChg chg="mod">
          <ac:chgData name="Nanayakkara Weragoda Vidanalag　Chamod Kanishka Chathuranga" userId="1b21787d-58ce-4e9a-b3e4-b66b47f115db" providerId="ADAL" clId="{E979E909-ECE2-2141-B7B8-6DD2B658A5EA}" dt="2025-01-21T03:30:23.084" v="1988" actId="20577"/>
          <ac:spMkLst>
            <pc:docMk/>
            <pc:sldMk cId="1310383813" sldId="289"/>
            <ac:spMk id="2" creationId="{17C432E1-DCDE-B48C-E578-600448B9AD42}"/>
          </ac:spMkLst>
        </pc:spChg>
        <pc:graphicFrameChg chg="add mod">
          <ac:chgData name="Nanayakkara Weragoda Vidanalag　Chamod Kanishka Chathuranga" userId="1b21787d-58ce-4e9a-b3e4-b66b47f115db" providerId="ADAL" clId="{E979E909-ECE2-2141-B7B8-6DD2B658A5EA}" dt="2025-01-21T11:15:39.616" v="2202"/>
          <ac:graphicFrameMkLst>
            <pc:docMk/>
            <pc:sldMk cId="1310383813" sldId="289"/>
            <ac:graphicFrameMk id="10" creationId="{955A7369-9239-F215-B856-1281D4490A08}"/>
          </ac:graphicFrameMkLst>
        </pc:graphicFrameChg>
      </pc:sldChg>
      <pc:sldChg chg="add del">
        <pc:chgData name="Nanayakkara Weragoda Vidanalag　Chamod Kanishka Chathuranga" userId="1b21787d-58ce-4e9a-b3e4-b66b47f115db" providerId="ADAL" clId="{E979E909-ECE2-2141-B7B8-6DD2B658A5EA}" dt="2025-01-21T03:06:59.876" v="1814" actId="2696"/>
        <pc:sldMkLst>
          <pc:docMk/>
          <pc:sldMk cId="4182240933" sldId="289"/>
        </pc:sldMkLst>
      </pc:sldChg>
      <pc:sldChg chg="addSp delSp modSp add mod modTransition">
        <pc:chgData name="Nanayakkara Weragoda Vidanalag　Chamod Kanishka Chathuranga" userId="1b21787d-58ce-4e9a-b3e4-b66b47f115db" providerId="ADAL" clId="{E979E909-ECE2-2141-B7B8-6DD2B658A5EA}" dt="2025-01-21T11:15:50.597" v="2203"/>
        <pc:sldMkLst>
          <pc:docMk/>
          <pc:sldMk cId="970830633" sldId="290"/>
        </pc:sldMkLst>
        <pc:spChg chg="mod">
          <ac:chgData name="Nanayakkara Weragoda Vidanalag　Chamod Kanishka Chathuranga" userId="1b21787d-58ce-4e9a-b3e4-b66b47f115db" providerId="ADAL" clId="{E979E909-ECE2-2141-B7B8-6DD2B658A5EA}" dt="2025-01-21T03:30:31.223" v="1989"/>
          <ac:spMkLst>
            <pc:docMk/>
            <pc:sldMk cId="970830633" sldId="290"/>
            <ac:spMk id="2" creationId="{C29630C5-F827-3D9C-AED2-14D331964D12}"/>
          </ac:spMkLst>
        </pc:spChg>
        <pc:graphicFrameChg chg="add mod">
          <ac:chgData name="Nanayakkara Weragoda Vidanalag　Chamod Kanishka Chathuranga" userId="1b21787d-58ce-4e9a-b3e4-b66b47f115db" providerId="ADAL" clId="{E979E909-ECE2-2141-B7B8-6DD2B658A5EA}" dt="2025-01-21T11:15:50.597" v="2203"/>
          <ac:graphicFrameMkLst>
            <pc:docMk/>
            <pc:sldMk cId="970830633" sldId="290"/>
            <ac:graphicFrameMk id="3" creationId="{0F1224E8-49BA-6B5F-E778-169579B0E8F0}"/>
          </ac:graphicFrameMkLst>
        </pc:graphicFrameChg>
      </pc:sldChg>
      <pc:sldChg chg="addSp delSp modSp add mod modTransition">
        <pc:chgData name="Nanayakkara Weragoda Vidanalag　Chamod Kanishka Chathuranga" userId="1b21787d-58ce-4e9a-b3e4-b66b47f115db" providerId="ADAL" clId="{E979E909-ECE2-2141-B7B8-6DD2B658A5EA}" dt="2025-01-21T11:15:58.892" v="2204"/>
        <pc:sldMkLst>
          <pc:docMk/>
          <pc:sldMk cId="2840061247" sldId="291"/>
        </pc:sldMkLst>
        <pc:spChg chg="mod">
          <ac:chgData name="Nanayakkara Weragoda Vidanalag　Chamod Kanishka Chathuranga" userId="1b21787d-58ce-4e9a-b3e4-b66b47f115db" providerId="ADAL" clId="{E979E909-ECE2-2141-B7B8-6DD2B658A5EA}" dt="2025-01-21T03:30:36.704" v="1992"/>
          <ac:spMkLst>
            <pc:docMk/>
            <pc:sldMk cId="2840061247" sldId="291"/>
            <ac:spMk id="2" creationId="{8429E86F-D707-E635-01F9-CC3B6C1B8D14}"/>
          </ac:spMkLst>
        </pc:spChg>
        <pc:graphicFrameChg chg="add mod">
          <ac:chgData name="Nanayakkara Weragoda Vidanalag　Chamod Kanishka Chathuranga" userId="1b21787d-58ce-4e9a-b3e4-b66b47f115db" providerId="ADAL" clId="{E979E909-ECE2-2141-B7B8-6DD2B658A5EA}" dt="2025-01-21T11:15:58.892" v="2204"/>
          <ac:graphicFrameMkLst>
            <pc:docMk/>
            <pc:sldMk cId="2840061247" sldId="291"/>
            <ac:graphicFrameMk id="3" creationId="{51ADB55A-E5AD-1459-C7E7-56325E8DF3E4}"/>
          </ac:graphicFrameMkLst>
        </pc:graphicFrameChg>
      </pc:sldChg>
      <pc:sldChg chg="addSp delSp modSp add mod modTransition">
        <pc:chgData name="Nanayakkara Weragoda Vidanalag　Chamod Kanishka Chathuranga" userId="1b21787d-58ce-4e9a-b3e4-b66b47f115db" providerId="ADAL" clId="{E979E909-ECE2-2141-B7B8-6DD2B658A5EA}" dt="2025-01-21T11:16:06.230" v="2205"/>
        <pc:sldMkLst>
          <pc:docMk/>
          <pc:sldMk cId="2410225429" sldId="292"/>
        </pc:sldMkLst>
        <pc:spChg chg="mod">
          <ac:chgData name="Nanayakkara Weragoda Vidanalag　Chamod Kanishka Chathuranga" userId="1b21787d-58ce-4e9a-b3e4-b66b47f115db" providerId="ADAL" clId="{E979E909-ECE2-2141-B7B8-6DD2B658A5EA}" dt="2025-01-21T03:30:41.065" v="1993"/>
          <ac:spMkLst>
            <pc:docMk/>
            <pc:sldMk cId="2410225429" sldId="292"/>
            <ac:spMk id="2" creationId="{A5CC9FE8-15EE-8C80-4A66-37DB4615C76F}"/>
          </ac:spMkLst>
        </pc:spChg>
        <pc:graphicFrameChg chg="add mod">
          <ac:chgData name="Nanayakkara Weragoda Vidanalag　Chamod Kanishka Chathuranga" userId="1b21787d-58ce-4e9a-b3e4-b66b47f115db" providerId="ADAL" clId="{E979E909-ECE2-2141-B7B8-6DD2B658A5EA}" dt="2025-01-21T11:16:06.230" v="2205"/>
          <ac:graphicFrameMkLst>
            <pc:docMk/>
            <pc:sldMk cId="2410225429" sldId="292"/>
            <ac:graphicFrameMk id="8" creationId="{E4420A68-3BB6-7FF5-B44C-974733025B63}"/>
          </ac:graphicFrameMkLst>
        </pc:graphicFrameChg>
      </pc:sldChg>
      <pc:sldChg chg="addSp delSp modSp add mod modTransition">
        <pc:chgData name="Nanayakkara Weragoda Vidanalag　Chamod Kanishka Chathuranga" userId="1b21787d-58ce-4e9a-b3e4-b66b47f115db" providerId="ADAL" clId="{E979E909-ECE2-2141-B7B8-6DD2B658A5EA}" dt="2025-01-21T11:16:15.138" v="2206"/>
        <pc:sldMkLst>
          <pc:docMk/>
          <pc:sldMk cId="925929475" sldId="293"/>
        </pc:sldMkLst>
        <pc:spChg chg="mod">
          <ac:chgData name="Nanayakkara Weragoda Vidanalag　Chamod Kanishka Chathuranga" userId="1b21787d-58ce-4e9a-b3e4-b66b47f115db" providerId="ADAL" clId="{E979E909-ECE2-2141-B7B8-6DD2B658A5EA}" dt="2025-01-21T03:30:46.971" v="1994"/>
          <ac:spMkLst>
            <pc:docMk/>
            <pc:sldMk cId="925929475" sldId="293"/>
            <ac:spMk id="2" creationId="{EA97EAAA-E82B-2C47-2703-1319C0CCFAAC}"/>
          </ac:spMkLst>
        </pc:spChg>
        <pc:graphicFrameChg chg="add mod">
          <ac:chgData name="Nanayakkara Weragoda Vidanalag　Chamod Kanishka Chathuranga" userId="1b21787d-58ce-4e9a-b3e4-b66b47f115db" providerId="ADAL" clId="{E979E909-ECE2-2141-B7B8-6DD2B658A5EA}" dt="2025-01-21T11:16:15.138" v="2206"/>
          <ac:graphicFrameMkLst>
            <pc:docMk/>
            <pc:sldMk cId="925929475" sldId="293"/>
            <ac:graphicFrameMk id="8" creationId="{5C16A789-12E0-73F5-7DC8-02750AA807E2}"/>
          </ac:graphicFrameMkLst>
        </pc:graphicFrameChg>
      </pc:sldChg>
      <pc:sldChg chg="addSp delSp modSp add mod">
        <pc:chgData name="Nanayakkara Weragoda Vidanalag　Chamod Kanishka Chathuranga" userId="1b21787d-58ce-4e9a-b3e4-b66b47f115db" providerId="ADAL" clId="{E979E909-ECE2-2141-B7B8-6DD2B658A5EA}" dt="2025-01-21T11:16:23.492" v="2207"/>
        <pc:sldMkLst>
          <pc:docMk/>
          <pc:sldMk cId="653645988" sldId="294"/>
        </pc:sldMkLst>
        <pc:spChg chg="mod">
          <ac:chgData name="Nanayakkara Weragoda Vidanalag　Chamod Kanishka Chathuranga" userId="1b21787d-58ce-4e9a-b3e4-b66b47f115db" providerId="ADAL" clId="{E979E909-ECE2-2141-B7B8-6DD2B658A5EA}" dt="2025-01-21T03:30:55.757" v="2001" actId="20577"/>
          <ac:spMkLst>
            <pc:docMk/>
            <pc:sldMk cId="653645988" sldId="294"/>
            <ac:spMk id="2" creationId="{B09CACEA-BE00-DE60-6DB4-3C8A9CCF5554}"/>
          </ac:spMkLst>
        </pc:spChg>
        <pc:graphicFrameChg chg="add mod">
          <ac:chgData name="Nanayakkara Weragoda Vidanalag　Chamod Kanishka Chathuranga" userId="1b21787d-58ce-4e9a-b3e4-b66b47f115db" providerId="ADAL" clId="{E979E909-ECE2-2141-B7B8-6DD2B658A5EA}" dt="2025-01-21T11:16:23.492" v="2207"/>
          <ac:graphicFrameMkLst>
            <pc:docMk/>
            <pc:sldMk cId="653645988" sldId="294"/>
            <ac:graphicFrameMk id="10" creationId="{7DE5AD4C-DAA9-C5DD-189A-0964EC02D77F}"/>
          </ac:graphicFrameMkLst>
        </pc:graphicFrameChg>
      </pc:sldChg>
      <pc:sldChg chg="addSp delSp modSp add del mod">
        <pc:chgData name="Nanayakkara Weragoda Vidanalag　Chamod Kanishka Chathuranga" userId="1b21787d-58ce-4e9a-b3e4-b66b47f115db" providerId="ADAL" clId="{E979E909-ECE2-2141-B7B8-6DD2B658A5EA}" dt="2025-01-21T10:50:28.224" v="2079" actId="2696"/>
        <pc:sldMkLst>
          <pc:docMk/>
          <pc:sldMk cId="2995462733" sldId="295"/>
        </pc:sldMkLst>
      </pc:sldChg>
      <pc:sldChg chg="add del">
        <pc:chgData name="Nanayakkara Weragoda Vidanalag　Chamod Kanishka Chathuranga" userId="1b21787d-58ce-4e9a-b3e4-b66b47f115db" providerId="ADAL" clId="{E979E909-ECE2-2141-B7B8-6DD2B658A5EA}" dt="2025-01-21T03:25:01.971" v="1934" actId="2696"/>
        <pc:sldMkLst>
          <pc:docMk/>
          <pc:sldMk cId="3783710621" sldId="295"/>
        </pc:sldMkLst>
      </pc:sldChg>
      <pc:sldChg chg="add del">
        <pc:chgData name="Nanayakkara Weragoda Vidanalag　Chamod Kanishka Chathuranga" userId="1b21787d-58ce-4e9a-b3e4-b66b47f115db" providerId="ADAL" clId="{E979E909-ECE2-2141-B7B8-6DD2B658A5EA}" dt="2025-01-21T03:25:03.384" v="1935" actId="2696"/>
        <pc:sldMkLst>
          <pc:docMk/>
          <pc:sldMk cId="2136578850" sldId="296"/>
        </pc:sldMkLst>
      </pc:sldChg>
      <pc:sldChg chg="addSp delSp modSp add del mod">
        <pc:chgData name="Nanayakkara Weragoda Vidanalag　Chamod Kanishka Chathuranga" userId="1b21787d-58ce-4e9a-b3e4-b66b47f115db" providerId="ADAL" clId="{E979E909-ECE2-2141-B7B8-6DD2B658A5EA}" dt="2025-01-21T11:12:37.945" v="2168" actId="2696"/>
        <pc:sldMkLst>
          <pc:docMk/>
          <pc:sldMk cId="2272340153" sldId="296"/>
        </pc:sldMkLst>
      </pc:sldChg>
      <pc:sldChg chg="addSp delSp modSp add del mod">
        <pc:chgData name="Nanayakkara Weragoda Vidanalag　Chamod Kanishka Chathuranga" userId="1b21787d-58ce-4e9a-b3e4-b66b47f115db" providerId="ADAL" clId="{E979E909-ECE2-2141-B7B8-6DD2B658A5EA}" dt="2025-01-21T11:17:21.410" v="2211" actId="2696"/>
        <pc:sldMkLst>
          <pc:docMk/>
          <pc:sldMk cId="1352755201" sldId="297"/>
        </pc:sldMkLst>
      </pc:sldChg>
      <pc:sldChg chg="add del">
        <pc:chgData name="Nanayakkara Weragoda Vidanalag　Chamod Kanishka Chathuranga" userId="1b21787d-58ce-4e9a-b3e4-b66b47f115db" providerId="ADAL" clId="{E979E909-ECE2-2141-B7B8-6DD2B658A5EA}" dt="2025-01-21T11:17:21.792" v="2212" actId="2696"/>
        <pc:sldMkLst>
          <pc:docMk/>
          <pc:sldMk cId="1259668825" sldId="298"/>
        </pc:sldMkLst>
      </pc:sldChg>
      <pc:sldChg chg="add del">
        <pc:chgData name="Nanayakkara Weragoda Vidanalag　Chamod Kanishka Chathuranga" userId="1b21787d-58ce-4e9a-b3e4-b66b47f115db" providerId="ADAL" clId="{E979E909-ECE2-2141-B7B8-6DD2B658A5EA}" dt="2025-01-21T11:17:22.153" v="2213" actId="2696"/>
        <pc:sldMkLst>
          <pc:docMk/>
          <pc:sldMk cId="2125238483" sldId="299"/>
        </pc:sldMkLst>
      </pc:sldChg>
      <pc:sldChg chg="add del">
        <pc:chgData name="Nanayakkara Weragoda Vidanalag　Chamod Kanishka Chathuranga" userId="1b21787d-58ce-4e9a-b3e4-b66b47f115db" providerId="ADAL" clId="{E979E909-ECE2-2141-B7B8-6DD2B658A5EA}" dt="2025-01-21T11:17:22.567" v="2214" actId="2696"/>
        <pc:sldMkLst>
          <pc:docMk/>
          <pc:sldMk cId="2368785428" sldId="300"/>
        </pc:sldMkLst>
      </pc:sldChg>
      <pc:sldChg chg="add del">
        <pc:chgData name="Nanayakkara Weragoda Vidanalag　Chamod Kanishka Chathuranga" userId="1b21787d-58ce-4e9a-b3e4-b66b47f115db" providerId="ADAL" clId="{E979E909-ECE2-2141-B7B8-6DD2B658A5EA}" dt="2025-01-21T11:17:23.064" v="2215" actId="2696"/>
        <pc:sldMkLst>
          <pc:docMk/>
          <pc:sldMk cId="1036732580" sldId="301"/>
        </pc:sldMkLst>
      </pc:sldChg>
      <pc:sldChg chg="add del">
        <pc:chgData name="Nanayakkara Weragoda Vidanalag　Chamod Kanishka Chathuranga" userId="1b21787d-58ce-4e9a-b3e4-b66b47f115db" providerId="ADAL" clId="{E979E909-ECE2-2141-B7B8-6DD2B658A5EA}" dt="2025-01-21T11:17:23.925" v="2216" actId="2696"/>
        <pc:sldMkLst>
          <pc:docMk/>
          <pc:sldMk cId="3118966694" sldId="302"/>
        </pc:sldMkLst>
      </pc:sldChg>
      <pc:sldChg chg="modSp add mod modTransition">
        <pc:chgData name="Nanayakkara Weragoda Vidanalag　Chamod Kanishka Chathuranga" userId="1b21787d-58ce-4e9a-b3e4-b66b47f115db" providerId="ADAL" clId="{E979E909-ECE2-2141-B7B8-6DD2B658A5EA}" dt="2025-01-21T11:59:25.640" v="2414" actId="20577"/>
        <pc:sldMkLst>
          <pc:docMk/>
          <pc:sldMk cId="194065779" sldId="303"/>
        </pc:sldMkLst>
        <pc:spChg chg="mod">
          <ac:chgData name="Nanayakkara Weragoda Vidanalag　Chamod Kanishka Chathuranga" userId="1b21787d-58ce-4e9a-b3e4-b66b47f115db" providerId="ADAL" clId="{E979E909-ECE2-2141-B7B8-6DD2B658A5EA}" dt="2025-01-21T11:59:25.640" v="2414" actId="20577"/>
          <ac:spMkLst>
            <pc:docMk/>
            <pc:sldMk cId="194065779" sldId="303"/>
            <ac:spMk id="2" creationId="{60D96AA5-F628-C317-CE1B-B065D7753978}"/>
          </ac:spMkLst>
        </pc:spChg>
        <pc:graphicFrameChg chg="mod">
          <ac:chgData name="Nanayakkara Weragoda Vidanalag　Chamod Kanishka Chathuranga" userId="1b21787d-58ce-4e9a-b3e4-b66b47f115db" providerId="ADAL" clId="{E979E909-ECE2-2141-B7B8-6DD2B658A5EA}" dt="2025-01-21T11:16:36.436" v="2209"/>
          <ac:graphicFrameMkLst>
            <pc:docMk/>
            <pc:sldMk cId="194065779" sldId="303"/>
            <ac:graphicFrameMk id="19" creationId="{650FF4EB-1117-7622-7344-8C60EC55AF4B}"/>
          </ac:graphicFrameMkLst>
        </pc:graphicFrameChg>
      </pc:sldChg>
      <pc:sldChg chg="addSp delSp modSp add del mod">
        <pc:chgData name="Nanayakkara Weragoda Vidanalag　Chamod Kanishka Chathuranga" userId="1b21787d-58ce-4e9a-b3e4-b66b47f115db" providerId="ADAL" clId="{E979E909-ECE2-2141-B7B8-6DD2B658A5EA}" dt="2025-01-21T11:12:35.993" v="2167" actId="2696"/>
        <pc:sldMkLst>
          <pc:docMk/>
          <pc:sldMk cId="779647533" sldId="303"/>
        </pc:sldMkLst>
      </pc:sldChg>
      <pc:sldChg chg="modSp add mod modTransition">
        <pc:chgData name="Nanayakkara Weragoda Vidanalag　Chamod Kanishka Chathuranga" userId="1b21787d-58ce-4e9a-b3e4-b66b47f115db" providerId="ADAL" clId="{E979E909-ECE2-2141-B7B8-6DD2B658A5EA}" dt="2025-01-21T11:59:32.493" v="2425" actId="27636"/>
        <pc:sldMkLst>
          <pc:docMk/>
          <pc:sldMk cId="1393295856" sldId="304"/>
        </pc:sldMkLst>
        <pc:spChg chg="mod">
          <ac:chgData name="Nanayakkara Weragoda Vidanalag　Chamod Kanishka Chathuranga" userId="1b21787d-58ce-4e9a-b3e4-b66b47f115db" providerId="ADAL" clId="{E979E909-ECE2-2141-B7B8-6DD2B658A5EA}" dt="2025-01-21T11:59:32.493" v="2425" actId="27636"/>
          <ac:spMkLst>
            <pc:docMk/>
            <pc:sldMk cId="1393295856" sldId="304"/>
            <ac:spMk id="2" creationId="{0E056779-03A4-18C5-4D01-04CABADA2E23}"/>
          </ac:spMkLst>
        </pc:spChg>
        <pc:graphicFrameChg chg="mod">
          <ac:chgData name="Nanayakkara Weragoda Vidanalag　Chamod Kanishka Chathuranga" userId="1b21787d-58ce-4e9a-b3e4-b66b47f115db" providerId="ADAL" clId="{E979E909-ECE2-2141-B7B8-6DD2B658A5EA}" dt="2025-01-21T11:16:29.417" v="2208"/>
          <ac:graphicFrameMkLst>
            <pc:docMk/>
            <pc:sldMk cId="1393295856" sldId="304"/>
            <ac:graphicFrameMk id="19" creationId="{7C2628EA-24A8-C83B-F813-BFF17B788A00}"/>
          </ac:graphicFrameMkLst>
        </pc:graphicFrameChg>
      </pc:sldChg>
      <pc:sldChg chg="modSp add mod modTransition">
        <pc:chgData name="Nanayakkara Weragoda Vidanalag　Chamod Kanishka Chathuranga" userId="1b21787d-58ce-4e9a-b3e4-b66b47f115db" providerId="ADAL" clId="{E979E909-ECE2-2141-B7B8-6DD2B658A5EA}" dt="2025-01-21T12:00:05.987" v="2436" actId="20577"/>
        <pc:sldMkLst>
          <pc:docMk/>
          <pc:sldMk cId="490649757" sldId="305"/>
        </pc:sldMkLst>
        <pc:spChg chg="mod">
          <ac:chgData name="Nanayakkara Weragoda Vidanalag　Chamod Kanishka Chathuranga" userId="1b21787d-58ce-4e9a-b3e4-b66b47f115db" providerId="ADAL" clId="{E979E909-ECE2-2141-B7B8-6DD2B658A5EA}" dt="2025-01-21T12:00:05.987" v="2436" actId="20577"/>
          <ac:spMkLst>
            <pc:docMk/>
            <pc:sldMk cId="490649757" sldId="305"/>
            <ac:spMk id="2" creationId="{938F591B-3AEC-D96A-F38C-8882D86709F6}"/>
          </ac:spMkLst>
        </pc:spChg>
        <pc:graphicFrameChg chg="mod">
          <ac:chgData name="Nanayakkara Weragoda Vidanalag　Chamod Kanishka Chathuranga" userId="1b21787d-58ce-4e9a-b3e4-b66b47f115db" providerId="ADAL" clId="{E979E909-ECE2-2141-B7B8-6DD2B658A5EA}" dt="2025-01-21T11:21:46.379" v="2260" actId="20577"/>
          <ac:graphicFrameMkLst>
            <pc:docMk/>
            <pc:sldMk cId="490649757" sldId="305"/>
            <ac:graphicFrameMk id="19" creationId="{CCDB9662-E438-46FC-625B-9C595FB60DC8}"/>
          </ac:graphicFrameMkLst>
        </pc:graphicFrameChg>
      </pc:sldChg>
      <pc:sldChg chg="modSp add mod modTransition">
        <pc:chgData name="Nanayakkara Weragoda Vidanalag　Chamod Kanishka Chathuranga" userId="1b21787d-58ce-4e9a-b3e4-b66b47f115db" providerId="ADAL" clId="{E979E909-ECE2-2141-B7B8-6DD2B658A5EA}" dt="2025-01-21T12:00:29.535" v="2437"/>
        <pc:sldMkLst>
          <pc:docMk/>
          <pc:sldMk cId="1950335034" sldId="306"/>
        </pc:sldMkLst>
        <pc:spChg chg="mod">
          <ac:chgData name="Nanayakkara Weragoda Vidanalag　Chamod Kanishka Chathuranga" userId="1b21787d-58ce-4e9a-b3e4-b66b47f115db" providerId="ADAL" clId="{E979E909-ECE2-2141-B7B8-6DD2B658A5EA}" dt="2025-01-21T12:00:29.535" v="2437"/>
          <ac:spMkLst>
            <pc:docMk/>
            <pc:sldMk cId="1950335034" sldId="306"/>
            <ac:spMk id="2" creationId="{DBC70975-56E3-E772-C5E3-BF07724FC5B0}"/>
          </ac:spMkLst>
        </pc:spChg>
        <pc:graphicFrameChg chg="mod">
          <ac:chgData name="Nanayakkara Weragoda Vidanalag　Chamod Kanishka Chathuranga" userId="1b21787d-58ce-4e9a-b3e4-b66b47f115db" providerId="ADAL" clId="{E979E909-ECE2-2141-B7B8-6DD2B658A5EA}" dt="2025-01-21T11:21:57.255" v="2267" actId="20577"/>
          <ac:graphicFrameMkLst>
            <pc:docMk/>
            <pc:sldMk cId="1950335034" sldId="306"/>
            <ac:graphicFrameMk id="19" creationId="{E58E48AD-81D8-DC73-A159-EF542F86C6B9}"/>
          </ac:graphicFrameMkLst>
        </pc:graphicFrameChg>
      </pc:sldChg>
      <pc:sldChg chg="modSp add mod modTransition">
        <pc:chgData name="Nanayakkara Weragoda Vidanalag　Chamod Kanishka Chathuranga" userId="1b21787d-58ce-4e9a-b3e4-b66b47f115db" providerId="ADAL" clId="{E979E909-ECE2-2141-B7B8-6DD2B658A5EA}" dt="2025-01-21T12:00:34.668" v="2438"/>
        <pc:sldMkLst>
          <pc:docMk/>
          <pc:sldMk cId="65388224" sldId="307"/>
        </pc:sldMkLst>
        <pc:spChg chg="mod">
          <ac:chgData name="Nanayakkara Weragoda Vidanalag　Chamod Kanishka Chathuranga" userId="1b21787d-58ce-4e9a-b3e4-b66b47f115db" providerId="ADAL" clId="{E979E909-ECE2-2141-B7B8-6DD2B658A5EA}" dt="2025-01-21T12:00:34.668" v="2438"/>
          <ac:spMkLst>
            <pc:docMk/>
            <pc:sldMk cId="65388224" sldId="307"/>
            <ac:spMk id="2" creationId="{BE136ACD-8FBC-D5F7-6611-89C5952054F9}"/>
          </ac:spMkLst>
        </pc:spChg>
      </pc:sldChg>
      <pc:sldChg chg="modSp add mod modTransition">
        <pc:chgData name="Nanayakkara Weragoda Vidanalag　Chamod Kanishka Chathuranga" userId="1b21787d-58ce-4e9a-b3e4-b66b47f115db" providerId="ADAL" clId="{E979E909-ECE2-2141-B7B8-6DD2B658A5EA}" dt="2025-01-21T12:00:41.278" v="2439"/>
        <pc:sldMkLst>
          <pc:docMk/>
          <pc:sldMk cId="245570156" sldId="308"/>
        </pc:sldMkLst>
        <pc:spChg chg="mod">
          <ac:chgData name="Nanayakkara Weragoda Vidanalag　Chamod Kanishka Chathuranga" userId="1b21787d-58ce-4e9a-b3e4-b66b47f115db" providerId="ADAL" clId="{E979E909-ECE2-2141-B7B8-6DD2B658A5EA}" dt="2025-01-21T12:00:41.278" v="2439"/>
          <ac:spMkLst>
            <pc:docMk/>
            <pc:sldMk cId="245570156" sldId="308"/>
            <ac:spMk id="2" creationId="{7FF868DC-08B7-2559-1188-1BF8FC909316}"/>
          </ac:spMkLst>
        </pc:spChg>
        <pc:graphicFrameChg chg="mod">
          <ac:chgData name="Nanayakkara Weragoda Vidanalag　Chamod Kanishka Chathuranga" userId="1b21787d-58ce-4e9a-b3e4-b66b47f115db" providerId="ADAL" clId="{E979E909-ECE2-2141-B7B8-6DD2B658A5EA}" dt="2025-01-21T11:25:06.503" v="2294" actId="20577"/>
          <ac:graphicFrameMkLst>
            <pc:docMk/>
            <pc:sldMk cId="245570156" sldId="308"/>
            <ac:graphicFrameMk id="19" creationId="{C8130C8C-F556-CAC5-E403-6F0867464554}"/>
          </ac:graphicFrameMkLst>
        </pc:graphicFrameChg>
      </pc:sldChg>
      <pc:sldChg chg="modSp add mod modTransition">
        <pc:chgData name="Nanayakkara Weragoda Vidanalag　Chamod Kanishka Chathuranga" userId="1b21787d-58ce-4e9a-b3e4-b66b47f115db" providerId="ADAL" clId="{E979E909-ECE2-2141-B7B8-6DD2B658A5EA}" dt="2025-01-21T12:00:50.957" v="2441" actId="20577"/>
        <pc:sldMkLst>
          <pc:docMk/>
          <pc:sldMk cId="1977293158" sldId="309"/>
        </pc:sldMkLst>
        <pc:spChg chg="mod">
          <ac:chgData name="Nanayakkara Weragoda Vidanalag　Chamod Kanishka Chathuranga" userId="1b21787d-58ce-4e9a-b3e4-b66b47f115db" providerId="ADAL" clId="{E979E909-ECE2-2141-B7B8-6DD2B658A5EA}" dt="2025-01-21T12:00:50.957" v="2441" actId="20577"/>
          <ac:spMkLst>
            <pc:docMk/>
            <pc:sldMk cId="1977293158" sldId="309"/>
            <ac:spMk id="2" creationId="{A90395F1-496E-C677-0975-745D4BE4B452}"/>
          </ac:spMkLst>
        </pc:spChg>
        <pc:graphicFrameChg chg="mod">
          <ac:chgData name="Nanayakkara Weragoda Vidanalag　Chamod Kanishka Chathuranga" userId="1b21787d-58ce-4e9a-b3e4-b66b47f115db" providerId="ADAL" clId="{E979E909-ECE2-2141-B7B8-6DD2B658A5EA}" dt="2025-01-21T11:26:18.203" v="2310" actId="20577"/>
          <ac:graphicFrameMkLst>
            <pc:docMk/>
            <pc:sldMk cId="1977293158" sldId="309"/>
            <ac:graphicFrameMk id="19" creationId="{86278C1B-FDBE-23E7-6016-C18EFB164F8B}"/>
          </ac:graphicFrameMkLst>
        </pc:graphicFrameChg>
      </pc:sldChg>
      <pc:sldChg chg="modSp add mod modTransition">
        <pc:chgData name="Nanayakkara Weragoda Vidanalag　Chamod Kanishka Chathuranga" userId="1b21787d-58ce-4e9a-b3e4-b66b47f115db" providerId="ADAL" clId="{E979E909-ECE2-2141-B7B8-6DD2B658A5EA}" dt="2025-01-21T12:00:56.128" v="2442"/>
        <pc:sldMkLst>
          <pc:docMk/>
          <pc:sldMk cId="1655338138" sldId="310"/>
        </pc:sldMkLst>
        <pc:spChg chg="mod">
          <ac:chgData name="Nanayakkara Weragoda Vidanalag　Chamod Kanishka Chathuranga" userId="1b21787d-58ce-4e9a-b3e4-b66b47f115db" providerId="ADAL" clId="{E979E909-ECE2-2141-B7B8-6DD2B658A5EA}" dt="2025-01-21T12:00:56.128" v="2442"/>
          <ac:spMkLst>
            <pc:docMk/>
            <pc:sldMk cId="1655338138" sldId="310"/>
            <ac:spMk id="2" creationId="{B782FF14-04ED-E497-D77E-2A9F3A78E5C3}"/>
          </ac:spMkLst>
        </pc:spChg>
        <pc:graphicFrameChg chg="mod">
          <ac:chgData name="Nanayakkara Weragoda Vidanalag　Chamod Kanishka Chathuranga" userId="1b21787d-58ce-4e9a-b3e4-b66b47f115db" providerId="ADAL" clId="{E979E909-ECE2-2141-B7B8-6DD2B658A5EA}" dt="2025-01-21T11:27:38.040" v="2333" actId="20577"/>
          <ac:graphicFrameMkLst>
            <pc:docMk/>
            <pc:sldMk cId="1655338138" sldId="310"/>
            <ac:graphicFrameMk id="19" creationId="{9A9AC5D7-6CF1-C93E-41E9-436D16157FFE}"/>
          </ac:graphicFrameMkLst>
        </pc:graphicFrameChg>
      </pc:sldChg>
      <pc:sldChg chg="modSp add mod modTransition">
        <pc:chgData name="Nanayakkara Weragoda Vidanalag　Chamod Kanishka Chathuranga" userId="1b21787d-58ce-4e9a-b3e4-b66b47f115db" providerId="ADAL" clId="{E979E909-ECE2-2141-B7B8-6DD2B658A5EA}" dt="2025-01-21T12:01:05.168" v="2443"/>
        <pc:sldMkLst>
          <pc:docMk/>
          <pc:sldMk cId="2778853829" sldId="311"/>
        </pc:sldMkLst>
        <pc:spChg chg="mod">
          <ac:chgData name="Nanayakkara Weragoda Vidanalag　Chamod Kanishka Chathuranga" userId="1b21787d-58ce-4e9a-b3e4-b66b47f115db" providerId="ADAL" clId="{E979E909-ECE2-2141-B7B8-6DD2B658A5EA}" dt="2025-01-21T12:01:05.168" v="2443"/>
          <ac:spMkLst>
            <pc:docMk/>
            <pc:sldMk cId="2778853829" sldId="311"/>
            <ac:spMk id="2" creationId="{44BC032A-15D2-6188-80F4-E4D054C60B68}"/>
          </ac:spMkLst>
        </pc:spChg>
        <pc:graphicFrameChg chg="mod">
          <ac:chgData name="Nanayakkara Weragoda Vidanalag　Chamod Kanishka Chathuranga" userId="1b21787d-58ce-4e9a-b3e4-b66b47f115db" providerId="ADAL" clId="{E979E909-ECE2-2141-B7B8-6DD2B658A5EA}" dt="2025-01-21T11:41:40.210" v="2356" actId="20577"/>
          <ac:graphicFrameMkLst>
            <pc:docMk/>
            <pc:sldMk cId="2778853829" sldId="311"/>
            <ac:graphicFrameMk id="19" creationId="{9DC49285-1521-313A-C369-4F26881672E0}"/>
          </ac:graphicFrameMkLst>
        </pc:graphicFrameChg>
      </pc:sldChg>
      <pc:sldChg chg="modSp add mod modTransition">
        <pc:chgData name="Nanayakkara Weragoda Vidanalag　Chamod Kanishka Chathuranga" userId="1b21787d-58ce-4e9a-b3e4-b66b47f115db" providerId="ADAL" clId="{E979E909-ECE2-2141-B7B8-6DD2B658A5EA}" dt="2025-01-21T12:01:10.419" v="2444"/>
        <pc:sldMkLst>
          <pc:docMk/>
          <pc:sldMk cId="2940947426" sldId="312"/>
        </pc:sldMkLst>
        <pc:spChg chg="mod">
          <ac:chgData name="Nanayakkara Weragoda Vidanalag　Chamod Kanishka Chathuranga" userId="1b21787d-58ce-4e9a-b3e4-b66b47f115db" providerId="ADAL" clId="{E979E909-ECE2-2141-B7B8-6DD2B658A5EA}" dt="2025-01-21T12:01:10.419" v="2444"/>
          <ac:spMkLst>
            <pc:docMk/>
            <pc:sldMk cId="2940947426" sldId="312"/>
            <ac:spMk id="2" creationId="{06761CE5-BCAD-C4CF-76F4-4FF1C5A8A4C9}"/>
          </ac:spMkLst>
        </pc:spChg>
      </pc:sldChg>
      <pc:sldChg chg="modSp add mod modTransition">
        <pc:chgData name="Nanayakkara Weragoda Vidanalag　Chamod Kanishka Chathuranga" userId="1b21787d-58ce-4e9a-b3e4-b66b47f115db" providerId="ADAL" clId="{E979E909-ECE2-2141-B7B8-6DD2B658A5EA}" dt="2025-01-21T12:01:14.207" v="2445"/>
        <pc:sldMkLst>
          <pc:docMk/>
          <pc:sldMk cId="252693505" sldId="313"/>
        </pc:sldMkLst>
        <pc:spChg chg="mod">
          <ac:chgData name="Nanayakkara Weragoda Vidanalag　Chamod Kanishka Chathuranga" userId="1b21787d-58ce-4e9a-b3e4-b66b47f115db" providerId="ADAL" clId="{E979E909-ECE2-2141-B7B8-6DD2B658A5EA}" dt="2025-01-21T12:01:14.207" v="2445"/>
          <ac:spMkLst>
            <pc:docMk/>
            <pc:sldMk cId="252693505" sldId="313"/>
            <ac:spMk id="2" creationId="{1691EAF5-18E3-681F-EB19-2CCDCB169670}"/>
          </ac:spMkLst>
        </pc:spChg>
        <pc:graphicFrameChg chg="mod">
          <ac:chgData name="Nanayakkara Weragoda Vidanalag　Chamod Kanishka Chathuranga" userId="1b21787d-58ce-4e9a-b3e4-b66b47f115db" providerId="ADAL" clId="{E979E909-ECE2-2141-B7B8-6DD2B658A5EA}" dt="2025-01-21T11:44:27.716" v="2381" actId="20577"/>
          <ac:graphicFrameMkLst>
            <pc:docMk/>
            <pc:sldMk cId="252693505" sldId="313"/>
            <ac:graphicFrameMk id="19" creationId="{907449FF-EA8C-70FE-449B-0C862FB45AA0}"/>
          </ac:graphicFrameMkLst>
        </pc:graphicFrameChg>
      </pc:sldChg>
      <pc:sldChg chg="addSp delSp modSp new mod modTransition setBg">
        <pc:chgData name="Nanayakkara Weragoda Vidanalag　Chamod Kanishka Chathuranga" userId="1b21787d-58ce-4e9a-b3e4-b66b47f115db" providerId="ADAL" clId="{E979E909-ECE2-2141-B7B8-6DD2B658A5EA}" dt="2025-01-21T12:25:31.666" v="2753"/>
        <pc:sldMkLst>
          <pc:docMk/>
          <pc:sldMk cId="636582791" sldId="314"/>
        </pc:sldMkLst>
        <pc:spChg chg="mod">
          <ac:chgData name="Nanayakkara Weragoda Vidanalag　Chamod Kanishka Chathuranga" userId="1b21787d-58ce-4e9a-b3e4-b66b47f115db" providerId="ADAL" clId="{E979E909-ECE2-2141-B7B8-6DD2B658A5EA}" dt="2025-01-21T12:08:58.282" v="2492" actId="26606"/>
          <ac:spMkLst>
            <pc:docMk/>
            <pc:sldMk cId="636582791" sldId="314"/>
            <ac:spMk id="2" creationId="{C762F04B-CEC5-743A-E1CB-E576B12F38A3}"/>
          </ac:spMkLst>
        </pc:spChg>
        <pc:spChg chg="add">
          <ac:chgData name="Nanayakkara Weragoda Vidanalag　Chamod Kanishka Chathuranga" userId="1b21787d-58ce-4e9a-b3e4-b66b47f115db" providerId="ADAL" clId="{E979E909-ECE2-2141-B7B8-6DD2B658A5EA}" dt="2025-01-21T12:08:58.282" v="2492" actId="26606"/>
          <ac:spMkLst>
            <pc:docMk/>
            <pc:sldMk cId="636582791" sldId="314"/>
            <ac:spMk id="26" creationId="{7517A47C-B2E5-4B79-8061-D74B1311AF6E}"/>
          </ac:spMkLst>
        </pc:spChg>
        <pc:spChg chg="add">
          <ac:chgData name="Nanayakkara Weragoda Vidanalag　Chamod Kanishka Chathuranga" userId="1b21787d-58ce-4e9a-b3e4-b66b47f115db" providerId="ADAL" clId="{E979E909-ECE2-2141-B7B8-6DD2B658A5EA}" dt="2025-01-21T12:08:58.282" v="2492" actId="26606"/>
          <ac:spMkLst>
            <pc:docMk/>
            <pc:sldMk cId="636582791" sldId="314"/>
            <ac:spMk id="27" creationId="{C505E780-2083-4CB5-A42A-5E0E2908ECC3}"/>
          </ac:spMkLst>
        </pc:spChg>
        <pc:spChg chg="add">
          <ac:chgData name="Nanayakkara Weragoda Vidanalag　Chamod Kanishka Chathuranga" userId="1b21787d-58ce-4e9a-b3e4-b66b47f115db" providerId="ADAL" clId="{E979E909-ECE2-2141-B7B8-6DD2B658A5EA}" dt="2025-01-21T12:08:58.282" v="2492" actId="26606"/>
          <ac:spMkLst>
            <pc:docMk/>
            <pc:sldMk cId="636582791" sldId="314"/>
            <ac:spMk id="28" creationId="{D2C0AE1C-0118-41AE-8A10-7CDCBF10E96F}"/>
          </ac:spMkLst>
        </pc:spChg>
        <pc:spChg chg="add">
          <ac:chgData name="Nanayakkara Weragoda Vidanalag　Chamod Kanishka Chathuranga" userId="1b21787d-58ce-4e9a-b3e4-b66b47f115db" providerId="ADAL" clId="{E979E909-ECE2-2141-B7B8-6DD2B658A5EA}" dt="2025-01-21T12:08:58.282" v="2492" actId="26606"/>
          <ac:spMkLst>
            <pc:docMk/>
            <pc:sldMk cId="636582791" sldId="314"/>
            <ac:spMk id="29" creationId="{463EEC44-1BA3-44ED-81FC-A644B04B2A44}"/>
          </ac:spMkLst>
        </pc:spChg>
        <pc:graphicFrameChg chg="add">
          <ac:chgData name="Nanayakkara Weragoda Vidanalag　Chamod Kanishka Chathuranga" userId="1b21787d-58ce-4e9a-b3e4-b66b47f115db" providerId="ADAL" clId="{E979E909-ECE2-2141-B7B8-6DD2B658A5EA}" dt="2025-01-21T12:08:58.282" v="2492" actId="26606"/>
          <ac:graphicFrameMkLst>
            <pc:docMk/>
            <pc:sldMk cId="636582791" sldId="314"/>
            <ac:graphicFrameMk id="30" creationId="{3BE99A2F-2D6B-BC46-FBC2-20A0C935A8CB}"/>
          </ac:graphicFrameMkLst>
        </pc:graphicFrameChg>
      </pc:sldChg>
      <pc:sldChg chg="new del">
        <pc:chgData name="Nanayakkara Weragoda Vidanalag　Chamod Kanishka Chathuranga" userId="1b21787d-58ce-4e9a-b3e4-b66b47f115db" providerId="ADAL" clId="{E979E909-ECE2-2141-B7B8-6DD2B658A5EA}" dt="2025-01-21T12:05:07.073" v="2447" actId="2696"/>
        <pc:sldMkLst>
          <pc:docMk/>
          <pc:sldMk cId="2377840960" sldId="314"/>
        </pc:sldMkLst>
      </pc:sldChg>
      <pc:sldChg chg="addSp delSp modSp new mod modTransition setBg">
        <pc:chgData name="Nanayakkara Weragoda Vidanalag　Chamod Kanishka Chathuranga" userId="1b21787d-58ce-4e9a-b3e4-b66b47f115db" providerId="ADAL" clId="{E979E909-ECE2-2141-B7B8-6DD2B658A5EA}" dt="2025-01-22T11:53:05.574" v="3668"/>
        <pc:sldMkLst>
          <pc:docMk/>
          <pc:sldMk cId="4096749718" sldId="315"/>
        </pc:sldMkLst>
        <pc:spChg chg="mod">
          <ac:chgData name="Nanayakkara Weragoda Vidanalag　Chamod Kanishka Chathuranga" userId="1b21787d-58ce-4e9a-b3e4-b66b47f115db" providerId="ADAL" clId="{E979E909-ECE2-2141-B7B8-6DD2B658A5EA}" dt="2025-01-21T12:24:54.370" v="2750" actId="26606"/>
          <ac:spMkLst>
            <pc:docMk/>
            <pc:sldMk cId="4096749718" sldId="315"/>
            <ac:spMk id="2" creationId="{DAC86636-DF24-C307-565F-A266FF601894}"/>
          </ac:spMkLst>
        </pc:spChg>
        <pc:graphicFrameChg chg="add">
          <ac:chgData name="Nanayakkara Weragoda Vidanalag　Chamod Kanishka Chathuranga" userId="1b21787d-58ce-4e9a-b3e4-b66b47f115db" providerId="ADAL" clId="{E979E909-ECE2-2141-B7B8-6DD2B658A5EA}" dt="2025-01-21T12:25:02.745" v="2751" actId="26606"/>
          <ac:graphicFrameMkLst>
            <pc:docMk/>
            <pc:sldMk cId="4096749718" sldId="315"/>
            <ac:graphicFrameMk id="6" creationId="{E0F32EBD-70B0-7DE0-EFA1-75952AB5C8A0}"/>
          </ac:graphicFrameMkLst>
        </pc:graphicFrameChg>
      </pc:sldChg>
      <pc:sldChg chg="addSp delSp modSp new mod modTransition setBg">
        <pc:chgData name="Nanayakkara Weragoda Vidanalag　Chamod Kanishka Chathuranga" userId="1b21787d-58ce-4e9a-b3e4-b66b47f115db" providerId="ADAL" clId="{E979E909-ECE2-2141-B7B8-6DD2B658A5EA}" dt="2025-01-23T12:35:44.701" v="4210"/>
        <pc:sldMkLst>
          <pc:docMk/>
          <pc:sldMk cId="980591804" sldId="316"/>
        </pc:sldMkLst>
        <pc:spChg chg="mod">
          <ac:chgData name="Nanayakkara Weragoda Vidanalag　Chamod Kanishka Chathuranga" userId="1b21787d-58ce-4e9a-b3e4-b66b47f115db" providerId="ADAL" clId="{E979E909-ECE2-2141-B7B8-6DD2B658A5EA}" dt="2025-01-21T12:28:01.546" v="2803" actId="255"/>
          <ac:spMkLst>
            <pc:docMk/>
            <pc:sldMk cId="980591804" sldId="316"/>
            <ac:spMk id="2" creationId="{53703A10-B20F-64B0-DBE8-7F09CEFD2168}"/>
          </ac:spMkLst>
        </pc:spChg>
        <pc:spChg chg="add">
          <ac:chgData name="Nanayakkara Weragoda Vidanalag　Chamod Kanishka Chathuranga" userId="1b21787d-58ce-4e9a-b3e4-b66b47f115db" providerId="ADAL" clId="{E979E909-ECE2-2141-B7B8-6DD2B658A5EA}" dt="2025-01-21T12:27:10.035" v="2768" actId="26606"/>
          <ac:spMkLst>
            <pc:docMk/>
            <pc:sldMk cId="980591804" sldId="316"/>
            <ac:spMk id="19" creationId="{8D06CE56-3881-4ADA-8CEF-D18B02C242A3}"/>
          </ac:spMkLst>
        </pc:spChg>
        <pc:spChg chg="add">
          <ac:chgData name="Nanayakkara Weragoda Vidanalag　Chamod Kanishka Chathuranga" userId="1b21787d-58ce-4e9a-b3e4-b66b47f115db" providerId="ADAL" clId="{E979E909-ECE2-2141-B7B8-6DD2B658A5EA}" dt="2025-01-21T12:27:10.035" v="2768" actId="26606"/>
          <ac:spMkLst>
            <pc:docMk/>
            <pc:sldMk cId="980591804" sldId="316"/>
            <ac:spMk id="20" creationId="{79F3C543-62EC-4433-9C93-A2CD8764E9B4}"/>
          </ac:spMkLst>
        </pc:spChg>
        <pc:spChg chg="add">
          <ac:chgData name="Nanayakkara Weragoda Vidanalag　Chamod Kanishka Chathuranga" userId="1b21787d-58ce-4e9a-b3e4-b66b47f115db" providerId="ADAL" clId="{E979E909-ECE2-2141-B7B8-6DD2B658A5EA}" dt="2025-01-21T12:27:10.035" v="2768" actId="26606"/>
          <ac:spMkLst>
            <pc:docMk/>
            <pc:sldMk cId="980591804" sldId="316"/>
            <ac:spMk id="21" creationId="{FFD48BC7-DC40-47DE-87EE-9F4B6ECB9ABB}"/>
          </ac:spMkLst>
        </pc:spChg>
        <pc:spChg chg="add">
          <ac:chgData name="Nanayakkara Weragoda Vidanalag　Chamod Kanishka Chathuranga" userId="1b21787d-58ce-4e9a-b3e4-b66b47f115db" providerId="ADAL" clId="{E979E909-ECE2-2141-B7B8-6DD2B658A5EA}" dt="2025-01-21T12:27:10.035" v="2768" actId="26606"/>
          <ac:spMkLst>
            <pc:docMk/>
            <pc:sldMk cId="980591804" sldId="316"/>
            <ac:spMk id="22" creationId="{E502BBC7-2C76-46F3-BC24-5985BC13DB88}"/>
          </ac:spMkLst>
        </pc:spChg>
        <pc:spChg chg="add">
          <ac:chgData name="Nanayakkara Weragoda Vidanalag　Chamod Kanishka Chathuranga" userId="1b21787d-58ce-4e9a-b3e4-b66b47f115db" providerId="ADAL" clId="{E979E909-ECE2-2141-B7B8-6DD2B658A5EA}" dt="2025-01-21T12:27:10.035" v="2768" actId="26606"/>
          <ac:spMkLst>
            <pc:docMk/>
            <pc:sldMk cId="980591804" sldId="316"/>
            <ac:spMk id="23" creationId="{9C45F024-2468-4D8A-9E11-BB2B1E0A3B37}"/>
          </ac:spMkLst>
        </pc:spChg>
        <pc:spChg chg="add">
          <ac:chgData name="Nanayakkara Weragoda Vidanalag　Chamod Kanishka Chathuranga" userId="1b21787d-58ce-4e9a-b3e4-b66b47f115db" providerId="ADAL" clId="{E979E909-ECE2-2141-B7B8-6DD2B658A5EA}" dt="2025-01-21T12:27:10.035" v="2768" actId="26606"/>
          <ac:spMkLst>
            <pc:docMk/>
            <pc:sldMk cId="980591804" sldId="316"/>
            <ac:spMk id="24" creationId="{3629484E-3792-4B3D-89AD-7C8A1ED0E0D4}"/>
          </ac:spMkLst>
        </pc:spChg>
      </pc:sldChg>
      <pc:sldChg chg="addSp delSp modSp new mod modTransition setBg">
        <pc:chgData name="Nanayakkara Weragoda Vidanalag　Chamod Kanishka Chathuranga" userId="1b21787d-58ce-4e9a-b3e4-b66b47f115db" providerId="ADAL" clId="{E979E909-ECE2-2141-B7B8-6DD2B658A5EA}" dt="2025-01-22T11:53:09.280" v="3669"/>
        <pc:sldMkLst>
          <pc:docMk/>
          <pc:sldMk cId="2098296144" sldId="317"/>
        </pc:sldMkLst>
        <pc:spChg chg="mod">
          <ac:chgData name="Nanayakkara Weragoda Vidanalag　Chamod Kanishka Chathuranga" userId="1b21787d-58ce-4e9a-b3e4-b66b47f115db" providerId="ADAL" clId="{E979E909-ECE2-2141-B7B8-6DD2B658A5EA}" dt="2025-01-21T12:30:54.613" v="2861" actId="26606"/>
          <ac:spMkLst>
            <pc:docMk/>
            <pc:sldMk cId="2098296144" sldId="317"/>
            <ac:spMk id="2" creationId="{E537CFB9-0343-3E3E-756A-0E27F6EA9711}"/>
          </ac:spMkLst>
        </pc:spChg>
        <pc:spChg chg="add">
          <ac:chgData name="Nanayakkara Weragoda Vidanalag　Chamod Kanishka Chathuranga" userId="1b21787d-58ce-4e9a-b3e4-b66b47f115db" providerId="ADAL" clId="{E979E909-ECE2-2141-B7B8-6DD2B658A5EA}" dt="2025-01-21T12:30:54.613" v="2861" actId="26606"/>
          <ac:spMkLst>
            <pc:docMk/>
            <pc:sldMk cId="2098296144" sldId="317"/>
            <ac:spMk id="9" creationId="{7517A47C-B2E5-4B79-8061-D74B1311AF6E}"/>
          </ac:spMkLst>
        </pc:spChg>
        <pc:spChg chg="add">
          <ac:chgData name="Nanayakkara Weragoda Vidanalag　Chamod Kanishka Chathuranga" userId="1b21787d-58ce-4e9a-b3e4-b66b47f115db" providerId="ADAL" clId="{E979E909-ECE2-2141-B7B8-6DD2B658A5EA}" dt="2025-01-21T12:30:54.613" v="2861" actId="26606"/>
          <ac:spMkLst>
            <pc:docMk/>
            <pc:sldMk cId="2098296144" sldId="317"/>
            <ac:spMk id="11" creationId="{C505E780-2083-4CB5-A42A-5E0E2908ECC3}"/>
          </ac:spMkLst>
        </pc:spChg>
        <pc:spChg chg="add">
          <ac:chgData name="Nanayakkara Weragoda Vidanalag　Chamod Kanishka Chathuranga" userId="1b21787d-58ce-4e9a-b3e4-b66b47f115db" providerId="ADAL" clId="{E979E909-ECE2-2141-B7B8-6DD2B658A5EA}" dt="2025-01-21T12:30:54.613" v="2861" actId="26606"/>
          <ac:spMkLst>
            <pc:docMk/>
            <pc:sldMk cId="2098296144" sldId="317"/>
            <ac:spMk id="13" creationId="{D2C0AE1C-0118-41AE-8A10-7CDCBF10E96F}"/>
          </ac:spMkLst>
        </pc:spChg>
        <pc:spChg chg="add">
          <ac:chgData name="Nanayakkara Weragoda Vidanalag　Chamod Kanishka Chathuranga" userId="1b21787d-58ce-4e9a-b3e4-b66b47f115db" providerId="ADAL" clId="{E979E909-ECE2-2141-B7B8-6DD2B658A5EA}" dt="2025-01-21T12:30:54.613" v="2861" actId="26606"/>
          <ac:spMkLst>
            <pc:docMk/>
            <pc:sldMk cId="2098296144" sldId="317"/>
            <ac:spMk id="15" creationId="{463EEC44-1BA3-44ED-81FC-A644B04B2A44}"/>
          </ac:spMkLst>
        </pc:spChg>
        <pc:graphicFrameChg chg="add mod modGraphic">
          <ac:chgData name="Nanayakkara Weragoda Vidanalag　Chamod Kanishka Chathuranga" userId="1b21787d-58ce-4e9a-b3e4-b66b47f115db" providerId="ADAL" clId="{E979E909-ECE2-2141-B7B8-6DD2B658A5EA}" dt="2025-01-21T12:41:28.727" v="2900" actId="403"/>
          <ac:graphicFrameMkLst>
            <pc:docMk/>
            <pc:sldMk cId="2098296144" sldId="317"/>
            <ac:graphicFrameMk id="5" creationId="{FF638018-F8AC-F3EA-1E37-4158E3FAC228}"/>
          </ac:graphicFrameMkLst>
        </pc:graphicFrameChg>
      </pc:sldChg>
      <pc:sldChg chg="addSp modSp new mod modTransition setBg">
        <pc:chgData name="Nanayakkara Weragoda Vidanalag　Chamod Kanishka Chathuranga" userId="1b21787d-58ce-4e9a-b3e4-b66b47f115db" providerId="ADAL" clId="{E979E909-ECE2-2141-B7B8-6DD2B658A5EA}" dt="2025-01-22T11:53:12.567" v="3670"/>
        <pc:sldMkLst>
          <pc:docMk/>
          <pc:sldMk cId="1641047269" sldId="318"/>
        </pc:sldMkLst>
        <pc:spChg chg="mod">
          <ac:chgData name="Nanayakkara Weragoda Vidanalag　Chamod Kanishka Chathuranga" userId="1b21787d-58ce-4e9a-b3e4-b66b47f115db" providerId="ADAL" clId="{E979E909-ECE2-2141-B7B8-6DD2B658A5EA}" dt="2025-01-21T12:40:38.314" v="2888" actId="26606"/>
          <ac:spMkLst>
            <pc:docMk/>
            <pc:sldMk cId="1641047269" sldId="318"/>
            <ac:spMk id="2" creationId="{D8DA9972-3603-F921-3C26-0459952FA788}"/>
          </ac:spMkLst>
        </pc:spChg>
        <pc:spChg chg="mod">
          <ac:chgData name="Nanayakkara Weragoda Vidanalag　Chamod Kanishka Chathuranga" userId="1b21787d-58ce-4e9a-b3e4-b66b47f115db" providerId="ADAL" clId="{E979E909-ECE2-2141-B7B8-6DD2B658A5EA}" dt="2025-01-21T12:40:38.314" v="2888" actId="26606"/>
          <ac:spMkLst>
            <pc:docMk/>
            <pc:sldMk cId="1641047269" sldId="318"/>
            <ac:spMk id="3" creationId="{48D2800D-E7EF-171B-9127-01C6FB7F964C}"/>
          </ac:spMkLst>
        </pc:spChg>
        <pc:spChg chg="add">
          <ac:chgData name="Nanayakkara Weragoda Vidanalag　Chamod Kanishka Chathuranga" userId="1b21787d-58ce-4e9a-b3e4-b66b47f115db" providerId="ADAL" clId="{E979E909-ECE2-2141-B7B8-6DD2B658A5EA}" dt="2025-01-21T12:40:38.314" v="2888" actId="26606"/>
          <ac:spMkLst>
            <pc:docMk/>
            <pc:sldMk cId="1641047269" sldId="318"/>
            <ac:spMk id="8" creationId="{1C799903-48D5-4A31-A1A2-541072D9771E}"/>
          </ac:spMkLst>
        </pc:spChg>
        <pc:spChg chg="add">
          <ac:chgData name="Nanayakkara Weragoda Vidanalag　Chamod Kanishka Chathuranga" userId="1b21787d-58ce-4e9a-b3e4-b66b47f115db" providerId="ADAL" clId="{E979E909-ECE2-2141-B7B8-6DD2B658A5EA}" dt="2025-01-21T12:40:38.314" v="2888" actId="26606"/>
          <ac:spMkLst>
            <pc:docMk/>
            <pc:sldMk cId="1641047269" sldId="318"/>
            <ac:spMk id="10" creationId="{8EFFF109-FC58-4FD3-BE05-9775A1310F55}"/>
          </ac:spMkLst>
        </pc:spChg>
        <pc:spChg chg="add">
          <ac:chgData name="Nanayakkara Weragoda Vidanalag　Chamod Kanishka Chathuranga" userId="1b21787d-58ce-4e9a-b3e4-b66b47f115db" providerId="ADAL" clId="{E979E909-ECE2-2141-B7B8-6DD2B658A5EA}" dt="2025-01-21T12:40:38.314" v="2888" actId="26606"/>
          <ac:spMkLst>
            <pc:docMk/>
            <pc:sldMk cId="1641047269" sldId="318"/>
            <ac:spMk id="12" creationId="{E1B96AD6-92A9-4273-A62B-96A1C3E0BA95}"/>
          </ac:spMkLst>
        </pc:spChg>
        <pc:spChg chg="add">
          <ac:chgData name="Nanayakkara Weragoda Vidanalag　Chamod Kanishka Chathuranga" userId="1b21787d-58ce-4e9a-b3e4-b66b47f115db" providerId="ADAL" clId="{E979E909-ECE2-2141-B7B8-6DD2B658A5EA}" dt="2025-01-21T12:40:38.314" v="2888" actId="26606"/>
          <ac:spMkLst>
            <pc:docMk/>
            <pc:sldMk cId="1641047269" sldId="318"/>
            <ac:spMk id="14" creationId="{463EEC44-1BA3-44ED-81FC-A644B04B2A44}"/>
          </ac:spMkLst>
        </pc:spChg>
      </pc:sldChg>
      <pc:sldChg chg="addSp delSp modSp add mod modTransition setBg">
        <pc:chgData name="Nanayakkara Weragoda Vidanalag　Chamod Kanishka Chathuranga" userId="1b21787d-58ce-4e9a-b3e4-b66b47f115db" providerId="ADAL" clId="{E979E909-ECE2-2141-B7B8-6DD2B658A5EA}" dt="2025-01-22T11:51:47.738" v="3661"/>
        <pc:sldMkLst>
          <pc:docMk/>
          <pc:sldMk cId="116347347" sldId="319"/>
        </pc:sldMkLst>
        <pc:spChg chg="mod">
          <ac:chgData name="Nanayakkara Weragoda Vidanalag　Chamod Kanishka Chathuranga" userId="1b21787d-58ce-4e9a-b3e4-b66b47f115db" providerId="ADAL" clId="{E979E909-ECE2-2141-B7B8-6DD2B658A5EA}" dt="2025-01-22T11:26:17.313" v="3560" actId="20577"/>
          <ac:spMkLst>
            <pc:docMk/>
            <pc:sldMk cId="116347347" sldId="319"/>
            <ac:spMk id="2" creationId="{5CBCA91F-D814-F217-533A-4AA2526D7714}"/>
          </ac:spMkLst>
        </pc:spChg>
        <pc:spChg chg="add del mod">
          <ac:chgData name="Nanayakkara Weragoda Vidanalag　Chamod Kanishka Chathuranga" userId="1b21787d-58ce-4e9a-b3e4-b66b47f115db" providerId="ADAL" clId="{E979E909-ECE2-2141-B7B8-6DD2B658A5EA}" dt="2025-01-22T11:09:49.816" v="3191" actId="26606"/>
          <ac:spMkLst>
            <pc:docMk/>
            <pc:sldMk cId="116347347" sldId="319"/>
            <ac:spMk id="6" creationId="{59326FCF-CF2B-6BEE-C829-A3BE4ABCC57D}"/>
          </ac:spMkLst>
        </pc:spChg>
        <pc:spChg chg="add">
          <ac:chgData name="Nanayakkara Weragoda Vidanalag　Chamod Kanishka Chathuranga" userId="1b21787d-58ce-4e9a-b3e4-b66b47f115db" providerId="ADAL" clId="{E979E909-ECE2-2141-B7B8-6DD2B658A5EA}" dt="2025-01-22T11:09:49.816" v="3191" actId="26606"/>
          <ac:spMkLst>
            <pc:docMk/>
            <pc:sldMk cId="116347347" sldId="319"/>
            <ac:spMk id="9" creationId="{7517A47C-B2E5-4B79-8061-D74B1311AF6E}"/>
          </ac:spMkLst>
        </pc:spChg>
        <pc:spChg chg="add">
          <ac:chgData name="Nanayakkara Weragoda Vidanalag　Chamod Kanishka Chathuranga" userId="1b21787d-58ce-4e9a-b3e4-b66b47f115db" providerId="ADAL" clId="{E979E909-ECE2-2141-B7B8-6DD2B658A5EA}" dt="2025-01-22T11:09:49.816" v="3191" actId="26606"/>
          <ac:spMkLst>
            <pc:docMk/>
            <pc:sldMk cId="116347347" sldId="319"/>
            <ac:spMk id="10" creationId="{C505E780-2083-4CB5-A42A-5E0E2908ECC3}"/>
          </ac:spMkLst>
        </pc:spChg>
        <pc:spChg chg="add">
          <ac:chgData name="Nanayakkara Weragoda Vidanalag　Chamod Kanishka Chathuranga" userId="1b21787d-58ce-4e9a-b3e4-b66b47f115db" providerId="ADAL" clId="{E979E909-ECE2-2141-B7B8-6DD2B658A5EA}" dt="2025-01-22T11:09:49.816" v="3191" actId="26606"/>
          <ac:spMkLst>
            <pc:docMk/>
            <pc:sldMk cId="116347347" sldId="319"/>
            <ac:spMk id="11" creationId="{D2C0AE1C-0118-41AE-8A10-7CDCBF10E96F}"/>
          </ac:spMkLst>
        </pc:spChg>
        <pc:spChg chg="add del">
          <ac:chgData name="Nanayakkara Weragoda Vidanalag　Chamod Kanishka Chathuranga" userId="1b21787d-58ce-4e9a-b3e4-b66b47f115db" providerId="ADAL" clId="{E979E909-ECE2-2141-B7B8-6DD2B658A5EA}" dt="2025-01-22T11:09:32.686" v="3189" actId="26606"/>
          <ac:spMkLst>
            <pc:docMk/>
            <pc:sldMk cId="116347347" sldId="319"/>
            <ac:spMk id="12" creationId="{7517A47C-B2E5-4B79-8061-D74B1311AF6E}"/>
          </ac:spMkLst>
        </pc:spChg>
        <pc:spChg chg="add">
          <ac:chgData name="Nanayakkara Weragoda Vidanalag　Chamod Kanishka Chathuranga" userId="1b21787d-58ce-4e9a-b3e4-b66b47f115db" providerId="ADAL" clId="{E979E909-ECE2-2141-B7B8-6DD2B658A5EA}" dt="2025-01-22T11:09:49.816" v="3191" actId="26606"/>
          <ac:spMkLst>
            <pc:docMk/>
            <pc:sldMk cId="116347347" sldId="319"/>
            <ac:spMk id="13" creationId="{463EEC44-1BA3-44ED-81FC-A644B04B2A44}"/>
          </ac:spMkLst>
        </pc:spChg>
        <pc:spChg chg="add del">
          <ac:chgData name="Nanayakkara Weragoda Vidanalag　Chamod Kanishka Chathuranga" userId="1b21787d-58ce-4e9a-b3e4-b66b47f115db" providerId="ADAL" clId="{E979E909-ECE2-2141-B7B8-6DD2B658A5EA}" dt="2025-01-22T11:09:32.686" v="3189" actId="26606"/>
          <ac:spMkLst>
            <pc:docMk/>
            <pc:sldMk cId="116347347" sldId="319"/>
            <ac:spMk id="14" creationId="{C505E780-2083-4CB5-A42A-5E0E2908ECC3}"/>
          </ac:spMkLst>
        </pc:spChg>
        <pc:spChg chg="add del">
          <ac:chgData name="Nanayakkara Weragoda Vidanalag　Chamod Kanishka Chathuranga" userId="1b21787d-58ce-4e9a-b3e4-b66b47f115db" providerId="ADAL" clId="{E979E909-ECE2-2141-B7B8-6DD2B658A5EA}" dt="2025-01-22T11:09:32.686" v="3189" actId="26606"/>
          <ac:spMkLst>
            <pc:docMk/>
            <pc:sldMk cId="116347347" sldId="319"/>
            <ac:spMk id="16" creationId="{D2C0AE1C-0118-41AE-8A10-7CDCBF10E96F}"/>
          </ac:spMkLst>
        </pc:spChg>
        <pc:spChg chg="add del">
          <ac:chgData name="Nanayakkara Weragoda Vidanalag　Chamod Kanishka Chathuranga" userId="1b21787d-58ce-4e9a-b3e4-b66b47f115db" providerId="ADAL" clId="{E979E909-ECE2-2141-B7B8-6DD2B658A5EA}" dt="2025-01-22T11:09:32.686" v="3189" actId="26606"/>
          <ac:spMkLst>
            <pc:docMk/>
            <pc:sldMk cId="116347347" sldId="319"/>
            <ac:spMk id="18" creationId="{463EEC44-1BA3-44ED-81FC-A644B04B2A44}"/>
          </ac:spMkLst>
        </pc:spChg>
        <pc:graphicFrameChg chg="add del mod">
          <ac:chgData name="Nanayakkara Weragoda Vidanalag　Chamod Kanishka Chathuranga" userId="1b21787d-58ce-4e9a-b3e4-b66b47f115db" providerId="ADAL" clId="{E979E909-ECE2-2141-B7B8-6DD2B658A5EA}" dt="2025-01-22T11:09:32.686" v="3189" actId="26606"/>
          <ac:graphicFrameMkLst>
            <pc:docMk/>
            <pc:sldMk cId="116347347" sldId="319"/>
            <ac:graphicFrameMk id="8" creationId="{82F0CDB9-D12C-78D6-E9CE-E74D5B65AB0D}"/>
          </ac:graphicFrameMkLst>
        </pc:graphicFrameChg>
        <pc:graphicFrameChg chg="add mod">
          <ac:chgData name="Nanayakkara Weragoda Vidanalag　Chamod Kanishka Chathuranga" userId="1b21787d-58ce-4e9a-b3e4-b66b47f115db" providerId="ADAL" clId="{E979E909-ECE2-2141-B7B8-6DD2B658A5EA}" dt="2025-01-22T11:25:37.157" v="3551" actId="12100"/>
          <ac:graphicFrameMkLst>
            <pc:docMk/>
            <pc:sldMk cId="116347347" sldId="319"/>
            <ac:graphicFrameMk id="15" creationId="{7DC00374-C570-2421-7470-CB495531BDCB}"/>
          </ac:graphicFrameMkLst>
        </pc:graphicFrameChg>
      </pc:sldChg>
      <pc:sldChg chg="modSp add del mod">
        <pc:chgData name="Nanayakkara Weragoda Vidanalag　Chamod Kanishka Chathuranga" userId="1b21787d-58ce-4e9a-b3e4-b66b47f115db" providerId="ADAL" clId="{E979E909-ECE2-2141-B7B8-6DD2B658A5EA}" dt="2025-01-22T11:19:42.580" v="3286" actId="2696"/>
        <pc:sldMkLst>
          <pc:docMk/>
          <pc:sldMk cId="1272067460" sldId="320"/>
        </pc:sldMkLst>
        <pc:spChg chg="mod">
          <ac:chgData name="Nanayakkara Weragoda Vidanalag　Chamod Kanishka Chathuranga" userId="1b21787d-58ce-4e9a-b3e4-b66b47f115db" providerId="ADAL" clId="{E979E909-ECE2-2141-B7B8-6DD2B658A5EA}" dt="2025-01-22T11:19:38.840" v="3285" actId="5793"/>
          <ac:spMkLst>
            <pc:docMk/>
            <pc:sldMk cId="1272067460" sldId="320"/>
            <ac:spMk id="6" creationId="{276CFE71-145C-A151-139B-8A334D9F6774}"/>
          </ac:spMkLst>
        </pc:spChg>
      </pc:sldChg>
      <pc:sldChg chg="addSp delSp modSp new mod modTransition setBg">
        <pc:chgData name="Nanayakkara Weragoda Vidanalag　Chamod Kanishka Chathuranga" userId="1b21787d-58ce-4e9a-b3e4-b66b47f115db" providerId="ADAL" clId="{E979E909-ECE2-2141-B7B8-6DD2B658A5EA}" dt="2025-01-22T11:51:53.096" v="3662"/>
        <pc:sldMkLst>
          <pc:docMk/>
          <pc:sldMk cId="3587845123" sldId="320"/>
        </pc:sldMkLst>
        <pc:spChg chg="mod">
          <ac:chgData name="Nanayakkara Weragoda Vidanalag　Chamod Kanishka Chathuranga" userId="1b21787d-58ce-4e9a-b3e4-b66b47f115db" providerId="ADAL" clId="{E979E909-ECE2-2141-B7B8-6DD2B658A5EA}" dt="2025-01-22T11:24:27.974" v="3548" actId="26606"/>
          <ac:spMkLst>
            <pc:docMk/>
            <pc:sldMk cId="3587845123" sldId="320"/>
            <ac:spMk id="2" creationId="{F1B255CB-AB5B-7F47-61BC-FD46563DBB16}"/>
          </ac:spMkLst>
        </pc:spChg>
        <pc:spChg chg="del mod">
          <ac:chgData name="Nanayakkara Weragoda Vidanalag　Chamod Kanishka Chathuranga" userId="1b21787d-58ce-4e9a-b3e4-b66b47f115db" providerId="ADAL" clId="{E979E909-ECE2-2141-B7B8-6DD2B658A5EA}" dt="2025-01-22T11:24:27.974" v="3548" actId="26606"/>
          <ac:spMkLst>
            <pc:docMk/>
            <pc:sldMk cId="3587845123" sldId="320"/>
            <ac:spMk id="3" creationId="{EF9920C6-5197-2B7F-70DC-C28EB4362662}"/>
          </ac:spMkLst>
        </pc:spChg>
        <pc:spChg chg="add">
          <ac:chgData name="Nanayakkara Weragoda Vidanalag　Chamod Kanishka Chathuranga" userId="1b21787d-58ce-4e9a-b3e4-b66b47f115db" providerId="ADAL" clId="{E979E909-ECE2-2141-B7B8-6DD2B658A5EA}" dt="2025-01-22T11:24:27.974" v="3548" actId="26606"/>
          <ac:spMkLst>
            <pc:docMk/>
            <pc:sldMk cId="3587845123" sldId="320"/>
            <ac:spMk id="9" creationId="{7517A47C-B2E5-4B79-8061-D74B1311AF6E}"/>
          </ac:spMkLst>
        </pc:spChg>
        <pc:spChg chg="add">
          <ac:chgData name="Nanayakkara Weragoda Vidanalag　Chamod Kanishka Chathuranga" userId="1b21787d-58ce-4e9a-b3e4-b66b47f115db" providerId="ADAL" clId="{E979E909-ECE2-2141-B7B8-6DD2B658A5EA}" dt="2025-01-22T11:24:27.974" v="3548" actId="26606"/>
          <ac:spMkLst>
            <pc:docMk/>
            <pc:sldMk cId="3587845123" sldId="320"/>
            <ac:spMk id="11" creationId="{C505E780-2083-4CB5-A42A-5E0E2908ECC3}"/>
          </ac:spMkLst>
        </pc:spChg>
        <pc:spChg chg="add">
          <ac:chgData name="Nanayakkara Weragoda Vidanalag　Chamod Kanishka Chathuranga" userId="1b21787d-58ce-4e9a-b3e4-b66b47f115db" providerId="ADAL" clId="{E979E909-ECE2-2141-B7B8-6DD2B658A5EA}" dt="2025-01-22T11:24:27.974" v="3548" actId="26606"/>
          <ac:spMkLst>
            <pc:docMk/>
            <pc:sldMk cId="3587845123" sldId="320"/>
            <ac:spMk id="13" creationId="{D2C0AE1C-0118-41AE-8A10-7CDCBF10E96F}"/>
          </ac:spMkLst>
        </pc:spChg>
        <pc:spChg chg="add">
          <ac:chgData name="Nanayakkara Weragoda Vidanalag　Chamod Kanishka Chathuranga" userId="1b21787d-58ce-4e9a-b3e4-b66b47f115db" providerId="ADAL" clId="{E979E909-ECE2-2141-B7B8-6DD2B658A5EA}" dt="2025-01-22T11:24:27.974" v="3548" actId="26606"/>
          <ac:spMkLst>
            <pc:docMk/>
            <pc:sldMk cId="3587845123" sldId="320"/>
            <ac:spMk id="15" creationId="{463EEC44-1BA3-44ED-81FC-A644B04B2A44}"/>
          </ac:spMkLst>
        </pc:spChg>
        <pc:graphicFrameChg chg="add modGraphic">
          <ac:chgData name="Nanayakkara Weragoda Vidanalag　Chamod Kanishka Chathuranga" userId="1b21787d-58ce-4e9a-b3e4-b66b47f115db" providerId="ADAL" clId="{E979E909-ECE2-2141-B7B8-6DD2B658A5EA}" dt="2025-01-22T11:24:40.540" v="3550" actId="404"/>
          <ac:graphicFrameMkLst>
            <pc:docMk/>
            <pc:sldMk cId="3587845123" sldId="320"/>
            <ac:graphicFrameMk id="5" creationId="{D8BEC858-31CF-8AF4-44FE-DEBD23CC1310}"/>
          </ac:graphicFrameMkLst>
        </pc:graphicFrameChg>
      </pc:sldChg>
      <pc:sldChg chg="addSp delSp add del setBg delDesignElem">
        <pc:chgData name="Nanayakkara Weragoda Vidanalag　Chamod Kanishka Chathuranga" userId="1b21787d-58ce-4e9a-b3e4-b66b47f115db" providerId="ADAL" clId="{E979E909-ECE2-2141-B7B8-6DD2B658A5EA}" dt="2025-01-22T11:09:30.601" v="3188"/>
        <pc:sldMkLst>
          <pc:docMk/>
          <pc:sldMk cId="4042535000" sldId="320"/>
        </pc:sldMkLst>
        <pc:spChg chg="add del">
          <ac:chgData name="Nanayakkara Weragoda Vidanalag　Chamod Kanishka Chathuranga" userId="1b21787d-58ce-4e9a-b3e4-b66b47f115db" providerId="ADAL" clId="{E979E909-ECE2-2141-B7B8-6DD2B658A5EA}" dt="2025-01-22T11:09:30.601" v="3188"/>
          <ac:spMkLst>
            <pc:docMk/>
            <pc:sldMk cId="4042535000" sldId="320"/>
            <ac:spMk id="12" creationId="{1E52D2EE-4D33-AC92-87E5-10064C98BEDA}"/>
          </ac:spMkLst>
        </pc:spChg>
        <pc:spChg chg="add del">
          <ac:chgData name="Nanayakkara Weragoda Vidanalag　Chamod Kanishka Chathuranga" userId="1b21787d-58ce-4e9a-b3e4-b66b47f115db" providerId="ADAL" clId="{E979E909-ECE2-2141-B7B8-6DD2B658A5EA}" dt="2025-01-22T11:09:30.601" v="3188"/>
          <ac:spMkLst>
            <pc:docMk/>
            <pc:sldMk cId="4042535000" sldId="320"/>
            <ac:spMk id="14" creationId="{55AED6D0-CF89-093E-1ED3-EC655D7EF378}"/>
          </ac:spMkLst>
        </pc:spChg>
        <pc:spChg chg="add del">
          <ac:chgData name="Nanayakkara Weragoda Vidanalag　Chamod Kanishka Chathuranga" userId="1b21787d-58ce-4e9a-b3e4-b66b47f115db" providerId="ADAL" clId="{E979E909-ECE2-2141-B7B8-6DD2B658A5EA}" dt="2025-01-22T11:09:30.601" v="3188"/>
          <ac:spMkLst>
            <pc:docMk/>
            <pc:sldMk cId="4042535000" sldId="320"/>
            <ac:spMk id="16" creationId="{A503A824-6DB4-B43A-8FDD-FABF527E9C4C}"/>
          </ac:spMkLst>
        </pc:spChg>
        <pc:spChg chg="add del">
          <ac:chgData name="Nanayakkara Weragoda Vidanalag　Chamod Kanishka Chathuranga" userId="1b21787d-58ce-4e9a-b3e4-b66b47f115db" providerId="ADAL" clId="{E979E909-ECE2-2141-B7B8-6DD2B658A5EA}" dt="2025-01-22T11:09:30.601" v="3188"/>
          <ac:spMkLst>
            <pc:docMk/>
            <pc:sldMk cId="4042535000" sldId="320"/>
            <ac:spMk id="18" creationId="{2FEF3009-E43E-0BCA-2464-FE42C655DBDB}"/>
          </ac:spMkLst>
        </pc:spChg>
      </pc:sldChg>
      <pc:sldChg chg="addSp delSp modSp new del mod setBg">
        <pc:chgData name="Nanayakkara Weragoda Vidanalag　Chamod Kanishka Chathuranga" userId="1b21787d-58ce-4e9a-b3e4-b66b47f115db" providerId="ADAL" clId="{E979E909-ECE2-2141-B7B8-6DD2B658A5EA}" dt="2025-01-22T11:28:13.523" v="3570" actId="2696"/>
        <pc:sldMkLst>
          <pc:docMk/>
          <pc:sldMk cId="1229054635" sldId="321"/>
        </pc:sldMkLst>
        <pc:spChg chg="mod">
          <ac:chgData name="Nanayakkara Weragoda Vidanalag　Chamod Kanishka Chathuranga" userId="1b21787d-58ce-4e9a-b3e4-b66b47f115db" providerId="ADAL" clId="{E979E909-ECE2-2141-B7B8-6DD2B658A5EA}" dt="2025-01-22T11:27:57.992" v="3569" actId="26606"/>
          <ac:spMkLst>
            <pc:docMk/>
            <pc:sldMk cId="1229054635" sldId="321"/>
            <ac:spMk id="2" creationId="{233C6F12-3D6F-0EB6-7022-AC8CB63496F1}"/>
          </ac:spMkLst>
        </pc:spChg>
        <pc:spChg chg="del">
          <ac:chgData name="Nanayakkara Weragoda Vidanalag　Chamod Kanishka Chathuranga" userId="1b21787d-58ce-4e9a-b3e4-b66b47f115db" providerId="ADAL" clId="{E979E909-ECE2-2141-B7B8-6DD2B658A5EA}" dt="2025-01-22T11:27:57.992" v="3569" actId="26606"/>
          <ac:spMkLst>
            <pc:docMk/>
            <pc:sldMk cId="1229054635" sldId="321"/>
            <ac:spMk id="3" creationId="{617CF54B-6C1D-D9F9-364A-28F719ABE3DB}"/>
          </ac:spMkLst>
        </pc:spChg>
        <pc:spChg chg="add">
          <ac:chgData name="Nanayakkara Weragoda Vidanalag　Chamod Kanishka Chathuranga" userId="1b21787d-58ce-4e9a-b3e4-b66b47f115db" providerId="ADAL" clId="{E979E909-ECE2-2141-B7B8-6DD2B658A5EA}" dt="2025-01-22T11:27:57.992" v="3569" actId="26606"/>
          <ac:spMkLst>
            <pc:docMk/>
            <pc:sldMk cId="1229054635" sldId="321"/>
            <ac:spMk id="10" creationId="{8D06CE56-3881-4ADA-8CEF-D18B02C242A3}"/>
          </ac:spMkLst>
        </pc:spChg>
        <pc:spChg chg="add">
          <ac:chgData name="Nanayakkara Weragoda Vidanalag　Chamod Kanishka Chathuranga" userId="1b21787d-58ce-4e9a-b3e4-b66b47f115db" providerId="ADAL" clId="{E979E909-ECE2-2141-B7B8-6DD2B658A5EA}" dt="2025-01-22T11:27:57.992" v="3569" actId="26606"/>
          <ac:spMkLst>
            <pc:docMk/>
            <pc:sldMk cId="1229054635" sldId="321"/>
            <ac:spMk id="12" creationId="{79F3C543-62EC-4433-9C93-A2CD8764E9B4}"/>
          </ac:spMkLst>
        </pc:spChg>
        <pc:spChg chg="add">
          <ac:chgData name="Nanayakkara Weragoda Vidanalag　Chamod Kanishka Chathuranga" userId="1b21787d-58ce-4e9a-b3e4-b66b47f115db" providerId="ADAL" clId="{E979E909-ECE2-2141-B7B8-6DD2B658A5EA}" dt="2025-01-22T11:27:57.992" v="3569" actId="26606"/>
          <ac:spMkLst>
            <pc:docMk/>
            <pc:sldMk cId="1229054635" sldId="321"/>
            <ac:spMk id="14" creationId="{C1A1C5D3-C053-4EE9-BE1A-419B6E27CCAE}"/>
          </ac:spMkLst>
        </pc:spChg>
        <pc:spChg chg="add">
          <ac:chgData name="Nanayakkara Weragoda Vidanalag　Chamod Kanishka Chathuranga" userId="1b21787d-58ce-4e9a-b3e4-b66b47f115db" providerId="ADAL" clId="{E979E909-ECE2-2141-B7B8-6DD2B658A5EA}" dt="2025-01-22T11:27:57.992" v="3569" actId="26606"/>
          <ac:spMkLst>
            <pc:docMk/>
            <pc:sldMk cId="1229054635" sldId="321"/>
            <ac:spMk id="16" creationId="{A3473CF9-37EB-43E7-89EF-D2D1C53D1DAC}"/>
          </ac:spMkLst>
        </pc:spChg>
        <pc:spChg chg="add">
          <ac:chgData name="Nanayakkara Weragoda Vidanalag　Chamod Kanishka Chathuranga" userId="1b21787d-58ce-4e9a-b3e4-b66b47f115db" providerId="ADAL" clId="{E979E909-ECE2-2141-B7B8-6DD2B658A5EA}" dt="2025-01-22T11:27:57.992" v="3569" actId="26606"/>
          <ac:spMkLst>
            <pc:docMk/>
            <pc:sldMk cId="1229054635" sldId="321"/>
            <ac:spMk id="18" creationId="{586B4EF9-43BA-4655-A6FF-1D8E21574C95}"/>
          </ac:spMkLst>
        </pc:spChg>
        <pc:picChg chg="add">
          <ac:chgData name="Nanayakkara Weragoda Vidanalag　Chamod Kanishka Chathuranga" userId="1b21787d-58ce-4e9a-b3e4-b66b47f115db" providerId="ADAL" clId="{E979E909-ECE2-2141-B7B8-6DD2B658A5EA}" dt="2025-01-22T11:27:57.992" v="3569" actId="26606"/>
          <ac:picMkLst>
            <pc:docMk/>
            <pc:sldMk cId="1229054635" sldId="321"/>
            <ac:picMk id="7" creationId="{68355922-B9E1-A6DF-E4CF-2076B58FDE45}"/>
          </ac:picMkLst>
        </pc:picChg>
      </pc:sldChg>
      <pc:sldChg chg="addSp delSp modSp new mod modTransition setBg">
        <pc:chgData name="Nanayakkara Weragoda Vidanalag　Chamod Kanishka Chathuranga" userId="1b21787d-58ce-4e9a-b3e4-b66b47f115db" providerId="ADAL" clId="{E979E909-ECE2-2141-B7B8-6DD2B658A5EA}" dt="2025-01-22T11:29:43.821" v="3597"/>
        <pc:sldMkLst>
          <pc:docMk/>
          <pc:sldMk cId="2853702913" sldId="321"/>
        </pc:sldMkLst>
        <pc:spChg chg="mod">
          <ac:chgData name="Nanayakkara Weragoda Vidanalag　Chamod Kanishka Chathuranga" userId="1b21787d-58ce-4e9a-b3e4-b66b47f115db" providerId="ADAL" clId="{E979E909-ECE2-2141-B7B8-6DD2B658A5EA}" dt="2025-01-22T11:28:41.192" v="3583" actId="26606"/>
          <ac:spMkLst>
            <pc:docMk/>
            <pc:sldMk cId="2853702913" sldId="321"/>
            <ac:spMk id="2" creationId="{E9F59707-E9FE-139C-D569-C0DF51D6960A}"/>
          </ac:spMkLst>
        </pc:spChg>
        <pc:spChg chg="add del">
          <ac:chgData name="Nanayakkara Weragoda Vidanalag　Chamod Kanishka Chathuranga" userId="1b21787d-58ce-4e9a-b3e4-b66b47f115db" providerId="ADAL" clId="{E979E909-ECE2-2141-B7B8-6DD2B658A5EA}" dt="2025-01-22T11:28:41.192" v="3583" actId="26606"/>
          <ac:spMkLst>
            <pc:docMk/>
            <pc:sldMk cId="2853702913" sldId="321"/>
            <ac:spMk id="3" creationId="{FEB92036-8C42-51F8-BFDD-8933BA0396B3}"/>
          </ac:spMkLst>
        </pc:spChg>
        <pc:spChg chg="add del">
          <ac:chgData name="Nanayakkara Weragoda Vidanalag　Chamod Kanishka Chathuranga" userId="1b21787d-58ce-4e9a-b3e4-b66b47f115db" providerId="ADAL" clId="{E979E909-ECE2-2141-B7B8-6DD2B658A5EA}" dt="2025-01-22T11:28:39.421" v="3580" actId="26606"/>
          <ac:spMkLst>
            <pc:docMk/>
            <pc:sldMk cId="2853702913" sldId="321"/>
            <ac:spMk id="9" creationId="{8D06CE56-3881-4ADA-8CEF-D18B02C242A3}"/>
          </ac:spMkLst>
        </pc:spChg>
        <pc:spChg chg="add del">
          <ac:chgData name="Nanayakkara Weragoda Vidanalag　Chamod Kanishka Chathuranga" userId="1b21787d-58ce-4e9a-b3e4-b66b47f115db" providerId="ADAL" clId="{E979E909-ECE2-2141-B7B8-6DD2B658A5EA}" dt="2025-01-22T11:28:41.187" v="3582" actId="26606"/>
          <ac:spMkLst>
            <pc:docMk/>
            <pc:sldMk cId="2853702913" sldId="321"/>
            <ac:spMk id="10" creationId="{8D06CE56-3881-4ADA-8CEF-D18B02C242A3}"/>
          </ac:spMkLst>
        </pc:spChg>
        <pc:spChg chg="add del">
          <ac:chgData name="Nanayakkara Weragoda Vidanalag　Chamod Kanishka Chathuranga" userId="1b21787d-58ce-4e9a-b3e4-b66b47f115db" providerId="ADAL" clId="{E979E909-ECE2-2141-B7B8-6DD2B658A5EA}" dt="2025-01-22T11:28:39.421" v="3580" actId="26606"/>
          <ac:spMkLst>
            <pc:docMk/>
            <pc:sldMk cId="2853702913" sldId="321"/>
            <ac:spMk id="11" creationId="{79F3C543-62EC-4433-9C93-A2CD8764E9B4}"/>
          </ac:spMkLst>
        </pc:spChg>
        <pc:spChg chg="add del">
          <ac:chgData name="Nanayakkara Weragoda Vidanalag　Chamod Kanishka Chathuranga" userId="1b21787d-58ce-4e9a-b3e4-b66b47f115db" providerId="ADAL" clId="{E979E909-ECE2-2141-B7B8-6DD2B658A5EA}" dt="2025-01-22T11:28:41.187" v="3582" actId="26606"/>
          <ac:spMkLst>
            <pc:docMk/>
            <pc:sldMk cId="2853702913" sldId="321"/>
            <ac:spMk id="12" creationId="{79F3C543-62EC-4433-9C93-A2CD8764E9B4}"/>
          </ac:spMkLst>
        </pc:spChg>
        <pc:spChg chg="add del">
          <ac:chgData name="Nanayakkara Weragoda Vidanalag　Chamod Kanishka Chathuranga" userId="1b21787d-58ce-4e9a-b3e4-b66b47f115db" providerId="ADAL" clId="{E979E909-ECE2-2141-B7B8-6DD2B658A5EA}" dt="2025-01-22T11:28:39.421" v="3580" actId="26606"/>
          <ac:spMkLst>
            <pc:docMk/>
            <pc:sldMk cId="2853702913" sldId="321"/>
            <ac:spMk id="13" creationId="{5A59F003-E00A-43F9-91DC-CC54E3B87466}"/>
          </ac:spMkLst>
        </pc:spChg>
        <pc:spChg chg="add del">
          <ac:chgData name="Nanayakkara Weragoda Vidanalag　Chamod Kanishka Chathuranga" userId="1b21787d-58ce-4e9a-b3e4-b66b47f115db" providerId="ADAL" clId="{E979E909-ECE2-2141-B7B8-6DD2B658A5EA}" dt="2025-01-22T11:28:41.187" v="3582" actId="26606"/>
          <ac:spMkLst>
            <pc:docMk/>
            <pc:sldMk cId="2853702913" sldId="321"/>
            <ac:spMk id="14" creationId="{68AF5748-FED8-45BA-8631-26D1D10F3246}"/>
          </ac:spMkLst>
        </pc:spChg>
        <pc:spChg chg="add del">
          <ac:chgData name="Nanayakkara Weragoda Vidanalag　Chamod Kanishka Chathuranga" userId="1b21787d-58ce-4e9a-b3e4-b66b47f115db" providerId="ADAL" clId="{E979E909-ECE2-2141-B7B8-6DD2B658A5EA}" dt="2025-01-22T11:28:39.421" v="3580" actId="26606"/>
          <ac:spMkLst>
            <pc:docMk/>
            <pc:sldMk cId="2853702913" sldId="321"/>
            <ac:spMk id="15" creationId="{D74A4382-E3AD-430A-9A1F-DFA3E0E77A7D}"/>
          </ac:spMkLst>
        </pc:spChg>
        <pc:spChg chg="add del">
          <ac:chgData name="Nanayakkara Weragoda Vidanalag　Chamod Kanishka Chathuranga" userId="1b21787d-58ce-4e9a-b3e4-b66b47f115db" providerId="ADAL" clId="{E979E909-ECE2-2141-B7B8-6DD2B658A5EA}" dt="2025-01-22T11:28:41.187" v="3582" actId="26606"/>
          <ac:spMkLst>
            <pc:docMk/>
            <pc:sldMk cId="2853702913" sldId="321"/>
            <ac:spMk id="16" creationId="{AF2F604E-43BE-4DC3-B983-E071523364F8}"/>
          </ac:spMkLst>
        </pc:spChg>
        <pc:spChg chg="add del">
          <ac:chgData name="Nanayakkara Weragoda Vidanalag　Chamod Kanishka Chathuranga" userId="1b21787d-58ce-4e9a-b3e4-b66b47f115db" providerId="ADAL" clId="{E979E909-ECE2-2141-B7B8-6DD2B658A5EA}" dt="2025-01-22T11:28:39.421" v="3580" actId="26606"/>
          <ac:spMkLst>
            <pc:docMk/>
            <pc:sldMk cId="2853702913" sldId="321"/>
            <ac:spMk id="17" creationId="{79F40191-0F44-4FD1-82CC-ACB507C14BE6}"/>
          </ac:spMkLst>
        </pc:spChg>
        <pc:spChg chg="add del">
          <ac:chgData name="Nanayakkara Weragoda Vidanalag　Chamod Kanishka Chathuranga" userId="1b21787d-58ce-4e9a-b3e4-b66b47f115db" providerId="ADAL" clId="{E979E909-ECE2-2141-B7B8-6DD2B658A5EA}" dt="2025-01-22T11:28:41.187" v="3582" actId="26606"/>
          <ac:spMkLst>
            <pc:docMk/>
            <pc:sldMk cId="2853702913" sldId="321"/>
            <ac:spMk id="18" creationId="{08C9B587-E65E-4B52-B37C-ABEBB6E87928}"/>
          </ac:spMkLst>
        </pc:spChg>
        <pc:spChg chg="add">
          <ac:chgData name="Nanayakkara Weragoda Vidanalag　Chamod Kanishka Chathuranga" userId="1b21787d-58ce-4e9a-b3e4-b66b47f115db" providerId="ADAL" clId="{E979E909-ECE2-2141-B7B8-6DD2B658A5EA}" dt="2025-01-22T11:28:41.192" v="3583" actId="26606"/>
          <ac:spMkLst>
            <pc:docMk/>
            <pc:sldMk cId="2853702913" sldId="321"/>
            <ac:spMk id="20" creationId="{8D06CE56-3881-4ADA-8CEF-D18B02C242A3}"/>
          </ac:spMkLst>
        </pc:spChg>
        <pc:spChg chg="add">
          <ac:chgData name="Nanayakkara Weragoda Vidanalag　Chamod Kanishka Chathuranga" userId="1b21787d-58ce-4e9a-b3e4-b66b47f115db" providerId="ADAL" clId="{E979E909-ECE2-2141-B7B8-6DD2B658A5EA}" dt="2025-01-22T11:28:41.192" v="3583" actId="26606"/>
          <ac:spMkLst>
            <pc:docMk/>
            <pc:sldMk cId="2853702913" sldId="321"/>
            <ac:spMk id="21" creationId="{79F3C543-62EC-4433-9C93-A2CD8764E9B4}"/>
          </ac:spMkLst>
        </pc:spChg>
        <pc:spChg chg="add">
          <ac:chgData name="Nanayakkara Weragoda Vidanalag　Chamod Kanishka Chathuranga" userId="1b21787d-58ce-4e9a-b3e4-b66b47f115db" providerId="ADAL" clId="{E979E909-ECE2-2141-B7B8-6DD2B658A5EA}" dt="2025-01-22T11:28:41.192" v="3583" actId="26606"/>
          <ac:spMkLst>
            <pc:docMk/>
            <pc:sldMk cId="2853702913" sldId="321"/>
            <ac:spMk id="22" creationId="{68AF5748-FED8-45BA-8631-26D1D10F3246}"/>
          </ac:spMkLst>
        </pc:spChg>
        <pc:spChg chg="add">
          <ac:chgData name="Nanayakkara Weragoda Vidanalag　Chamod Kanishka Chathuranga" userId="1b21787d-58ce-4e9a-b3e4-b66b47f115db" providerId="ADAL" clId="{E979E909-ECE2-2141-B7B8-6DD2B658A5EA}" dt="2025-01-22T11:28:41.192" v="3583" actId="26606"/>
          <ac:spMkLst>
            <pc:docMk/>
            <pc:sldMk cId="2853702913" sldId="321"/>
            <ac:spMk id="23" creationId="{AF2F604E-43BE-4DC3-B983-E071523364F8}"/>
          </ac:spMkLst>
        </pc:spChg>
        <pc:spChg chg="add">
          <ac:chgData name="Nanayakkara Weragoda Vidanalag　Chamod Kanishka Chathuranga" userId="1b21787d-58ce-4e9a-b3e4-b66b47f115db" providerId="ADAL" clId="{E979E909-ECE2-2141-B7B8-6DD2B658A5EA}" dt="2025-01-22T11:28:41.192" v="3583" actId="26606"/>
          <ac:spMkLst>
            <pc:docMk/>
            <pc:sldMk cId="2853702913" sldId="321"/>
            <ac:spMk id="24" creationId="{08C9B587-E65E-4B52-B37C-ABEBB6E87928}"/>
          </ac:spMkLst>
        </pc:spChg>
        <pc:picChg chg="add del">
          <ac:chgData name="Nanayakkara Weragoda Vidanalag　Chamod Kanishka Chathuranga" userId="1b21787d-58ce-4e9a-b3e4-b66b47f115db" providerId="ADAL" clId="{E979E909-ECE2-2141-B7B8-6DD2B658A5EA}" dt="2025-01-22T11:28:39.421" v="3580" actId="26606"/>
          <ac:picMkLst>
            <pc:docMk/>
            <pc:sldMk cId="2853702913" sldId="321"/>
            <ac:picMk id="5" creationId="{DDA04CE4-E4DC-A4C6-85B3-7D8B54831949}"/>
          </ac:picMkLst>
        </pc:picChg>
        <pc:picChg chg="add del">
          <ac:chgData name="Nanayakkara Weragoda Vidanalag　Chamod Kanishka Chathuranga" userId="1b21787d-58ce-4e9a-b3e4-b66b47f115db" providerId="ADAL" clId="{E979E909-ECE2-2141-B7B8-6DD2B658A5EA}" dt="2025-01-22T11:28:41.187" v="3582" actId="26606"/>
          <ac:picMkLst>
            <pc:docMk/>
            <pc:sldMk cId="2853702913" sldId="321"/>
            <ac:picMk id="7" creationId="{1BBFAB22-6556-5B68-D576-DD31012890F8}"/>
          </ac:picMkLst>
        </pc:picChg>
        <pc:picChg chg="add">
          <ac:chgData name="Nanayakkara Weragoda Vidanalag　Chamod Kanishka Chathuranga" userId="1b21787d-58ce-4e9a-b3e4-b66b47f115db" providerId="ADAL" clId="{E979E909-ECE2-2141-B7B8-6DD2B658A5EA}" dt="2025-01-22T11:28:41.192" v="3583" actId="26606"/>
          <ac:picMkLst>
            <pc:docMk/>
            <pc:sldMk cId="2853702913" sldId="321"/>
            <ac:picMk id="25" creationId="{197B78E6-2731-4A95-B15F-4E1DCD985192}"/>
          </ac:picMkLst>
        </pc:picChg>
      </pc:sldChg>
      <pc:sldChg chg="addSp delSp modSp new mod ord modTransition setBg">
        <pc:chgData name="Nanayakkara Weragoda Vidanalag　Chamod Kanishka Chathuranga" userId="1b21787d-58ce-4e9a-b3e4-b66b47f115db" providerId="ADAL" clId="{E979E909-ECE2-2141-B7B8-6DD2B658A5EA}" dt="2025-01-23T04:16:10.508" v="3900" actId="20578"/>
        <pc:sldMkLst>
          <pc:docMk/>
          <pc:sldMk cId="488488486" sldId="322"/>
        </pc:sldMkLst>
        <pc:spChg chg="mod">
          <ac:chgData name="Nanayakkara Weragoda Vidanalag　Chamod Kanishka Chathuranga" userId="1b21787d-58ce-4e9a-b3e4-b66b47f115db" providerId="ADAL" clId="{E979E909-ECE2-2141-B7B8-6DD2B658A5EA}" dt="2025-01-23T04:15:16.322" v="3882" actId="26606"/>
          <ac:spMkLst>
            <pc:docMk/>
            <pc:sldMk cId="488488486" sldId="322"/>
            <ac:spMk id="2" creationId="{4DE4619C-F317-76A5-A43D-B3357CF952E2}"/>
          </ac:spMkLst>
        </pc:spChg>
        <pc:spChg chg="del mod">
          <ac:chgData name="Nanayakkara Weragoda Vidanalag　Chamod Kanishka Chathuranga" userId="1b21787d-58ce-4e9a-b3e4-b66b47f115db" providerId="ADAL" clId="{E979E909-ECE2-2141-B7B8-6DD2B658A5EA}" dt="2025-01-23T04:15:16.322" v="3882" actId="26606"/>
          <ac:spMkLst>
            <pc:docMk/>
            <pc:sldMk cId="488488486" sldId="322"/>
            <ac:spMk id="3" creationId="{8075CB21-FD6A-36FF-CD15-D5FE212DD99F}"/>
          </ac:spMkLst>
        </pc:spChg>
        <pc:spChg chg="add">
          <ac:chgData name="Nanayakkara Weragoda Vidanalag　Chamod Kanishka Chathuranga" userId="1b21787d-58ce-4e9a-b3e4-b66b47f115db" providerId="ADAL" clId="{E979E909-ECE2-2141-B7B8-6DD2B658A5EA}" dt="2025-01-23T04:15:16.322" v="3882" actId="26606"/>
          <ac:spMkLst>
            <pc:docMk/>
            <pc:sldMk cId="488488486" sldId="322"/>
            <ac:spMk id="9" creationId="{53B021B3-DE93-4AB7-8A18-CF5F1CED88B8}"/>
          </ac:spMkLst>
        </pc:spChg>
        <pc:spChg chg="add">
          <ac:chgData name="Nanayakkara Weragoda Vidanalag　Chamod Kanishka Chathuranga" userId="1b21787d-58ce-4e9a-b3e4-b66b47f115db" providerId="ADAL" clId="{E979E909-ECE2-2141-B7B8-6DD2B658A5EA}" dt="2025-01-23T04:15:16.322" v="3882" actId="26606"/>
          <ac:spMkLst>
            <pc:docMk/>
            <pc:sldMk cId="488488486" sldId="322"/>
            <ac:spMk id="11" creationId="{52D502E5-F6B4-4D58-B4AE-FC466FF15EE8}"/>
          </ac:spMkLst>
        </pc:spChg>
        <pc:spChg chg="add">
          <ac:chgData name="Nanayakkara Weragoda Vidanalag　Chamod Kanishka Chathuranga" userId="1b21787d-58ce-4e9a-b3e4-b66b47f115db" providerId="ADAL" clId="{E979E909-ECE2-2141-B7B8-6DD2B658A5EA}" dt="2025-01-23T04:15:16.322" v="3882" actId="26606"/>
          <ac:spMkLst>
            <pc:docMk/>
            <pc:sldMk cId="488488486" sldId="322"/>
            <ac:spMk id="13" creationId="{9DECDBF4-02B6-4BB4-B65B-B8107AD6A9E8}"/>
          </ac:spMkLst>
        </pc:spChg>
        <pc:graphicFrameChg chg="add">
          <ac:chgData name="Nanayakkara Weragoda Vidanalag　Chamod Kanishka Chathuranga" userId="1b21787d-58ce-4e9a-b3e4-b66b47f115db" providerId="ADAL" clId="{E979E909-ECE2-2141-B7B8-6DD2B658A5EA}" dt="2025-01-23T04:15:16.322" v="3882" actId="26606"/>
          <ac:graphicFrameMkLst>
            <pc:docMk/>
            <pc:sldMk cId="488488486" sldId="322"/>
            <ac:graphicFrameMk id="5" creationId="{A25E32BA-C318-FC71-97AB-B516171F6169}"/>
          </ac:graphicFrameMkLst>
        </pc:graphicFrameChg>
      </pc:sldChg>
      <pc:sldChg chg="delSp modSp add del mod setBg delDesignElem">
        <pc:chgData name="Nanayakkara Weragoda Vidanalag　Chamod Kanishka Chathuranga" userId="1b21787d-58ce-4e9a-b3e4-b66b47f115db" providerId="ADAL" clId="{E979E909-ECE2-2141-B7B8-6DD2B658A5EA}" dt="2025-01-23T04:11:10.914" v="3730" actId="2696"/>
        <pc:sldMkLst>
          <pc:docMk/>
          <pc:sldMk cId="4136510548" sldId="322"/>
        </pc:sldMkLst>
        <pc:spChg chg="mod">
          <ac:chgData name="Nanayakkara Weragoda Vidanalag　Chamod Kanishka Chathuranga" userId="1b21787d-58ce-4e9a-b3e4-b66b47f115db" providerId="ADAL" clId="{E979E909-ECE2-2141-B7B8-6DD2B658A5EA}" dt="2025-01-23T04:10:59.773" v="3728" actId="20577"/>
          <ac:spMkLst>
            <pc:docMk/>
            <pc:sldMk cId="4136510548" sldId="322"/>
            <ac:spMk id="2" creationId="{279560EA-252A-71E7-1402-6C63B014B227}"/>
          </ac:spMkLst>
        </pc:spChg>
        <pc:spChg chg="del">
          <ac:chgData name="Nanayakkara Weragoda Vidanalag　Chamod Kanishka Chathuranga" userId="1b21787d-58ce-4e9a-b3e4-b66b47f115db" providerId="ADAL" clId="{E979E909-ECE2-2141-B7B8-6DD2B658A5EA}" dt="2025-01-23T04:10:41.839" v="3677"/>
          <ac:spMkLst>
            <pc:docMk/>
            <pc:sldMk cId="4136510548" sldId="322"/>
            <ac:spMk id="9" creationId="{4E40EB50-9AEA-4F70-9F3D-FA9F344A52DA}"/>
          </ac:spMkLst>
        </pc:spChg>
        <pc:spChg chg="del">
          <ac:chgData name="Nanayakkara Weragoda Vidanalag　Chamod Kanishka Chathuranga" userId="1b21787d-58ce-4e9a-b3e4-b66b47f115db" providerId="ADAL" clId="{E979E909-ECE2-2141-B7B8-6DD2B658A5EA}" dt="2025-01-23T04:10:41.839" v="3677"/>
          <ac:spMkLst>
            <pc:docMk/>
            <pc:sldMk cId="4136510548" sldId="322"/>
            <ac:spMk id="11" creationId="{6611E296-A517-9FEF-7EBC-EB6A8CAF7319}"/>
          </ac:spMkLst>
        </pc:spChg>
        <pc:spChg chg="del">
          <ac:chgData name="Nanayakkara Weragoda Vidanalag　Chamod Kanishka Chathuranga" userId="1b21787d-58ce-4e9a-b3e4-b66b47f115db" providerId="ADAL" clId="{E979E909-ECE2-2141-B7B8-6DD2B658A5EA}" dt="2025-01-23T04:10:41.839" v="3677"/>
          <ac:spMkLst>
            <pc:docMk/>
            <pc:sldMk cId="4136510548" sldId="322"/>
            <ac:spMk id="13" creationId="{9B4C7EF4-36DC-26B4-A720-CEE7BF185299}"/>
          </ac:spMkLst>
        </pc:spChg>
        <pc:spChg chg="del">
          <ac:chgData name="Nanayakkara Weragoda Vidanalag　Chamod Kanishka Chathuranga" userId="1b21787d-58ce-4e9a-b3e4-b66b47f115db" providerId="ADAL" clId="{E979E909-ECE2-2141-B7B8-6DD2B658A5EA}" dt="2025-01-23T04:10:41.839" v="3677"/>
          <ac:spMkLst>
            <pc:docMk/>
            <pc:sldMk cId="4136510548" sldId="322"/>
            <ac:spMk id="15" creationId="{745F5BB6-D3A4-62F7-B99B-2AF293CE3FF8}"/>
          </ac:spMkLst>
        </pc:spChg>
        <pc:graphicFrameChg chg="mod">
          <ac:chgData name="Nanayakkara Weragoda Vidanalag　Chamod Kanishka Chathuranga" userId="1b21787d-58ce-4e9a-b3e4-b66b47f115db" providerId="ADAL" clId="{E979E909-ECE2-2141-B7B8-6DD2B658A5EA}" dt="2025-01-23T04:11:05.491" v="3729"/>
          <ac:graphicFrameMkLst>
            <pc:docMk/>
            <pc:sldMk cId="4136510548" sldId="322"/>
            <ac:graphicFrameMk id="5" creationId="{84995E7C-2FD4-6C08-CBB1-F448B46016A7}"/>
          </ac:graphicFrameMkLst>
        </pc:graphicFrameChg>
      </pc:sldChg>
      <pc:sldChg chg="addSp delSp modSp new mod">
        <pc:chgData name="Nanayakkara Weragoda Vidanalag　Chamod Kanishka Chathuranga" userId="1b21787d-58ce-4e9a-b3e4-b66b47f115db" providerId="ADAL" clId="{E979E909-ECE2-2141-B7B8-6DD2B658A5EA}" dt="2025-01-23T04:36:01.449" v="4145" actId="26606"/>
        <pc:sldMkLst>
          <pc:docMk/>
          <pc:sldMk cId="2607371297" sldId="323"/>
        </pc:sldMkLst>
        <pc:spChg chg="mod">
          <ac:chgData name="Nanayakkara Weragoda Vidanalag　Chamod Kanishka Chathuranga" userId="1b21787d-58ce-4e9a-b3e4-b66b47f115db" providerId="ADAL" clId="{E979E909-ECE2-2141-B7B8-6DD2B658A5EA}" dt="2025-01-23T04:19:30.817" v="3912" actId="20577"/>
          <ac:spMkLst>
            <pc:docMk/>
            <pc:sldMk cId="2607371297" sldId="323"/>
            <ac:spMk id="2" creationId="{FAF3BEB2-95C6-0541-5509-3CEDC1641845}"/>
          </ac:spMkLst>
        </pc:spChg>
        <pc:spChg chg="del mod">
          <ac:chgData name="Nanayakkara Weragoda Vidanalag　Chamod Kanishka Chathuranga" userId="1b21787d-58ce-4e9a-b3e4-b66b47f115db" providerId="ADAL" clId="{E979E909-ECE2-2141-B7B8-6DD2B658A5EA}" dt="2025-01-23T04:36:01.449" v="4145" actId="26606"/>
          <ac:spMkLst>
            <pc:docMk/>
            <pc:sldMk cId="2607371297" sldId="323"/>
            <ac:spMk id="3" creationId="{BC725681-1A62-9C9F-9167-A95AF9F9F6E2}"/>
          </ac:spMkLst>
        </pc:spChg>
        <pc:graphicFrameChg chg="add">
          <ac:chgData name="Nanayakkara Weragoda Vidanalag　Chamod Kanishka Chathuranga" userId="1b21787d-58ce-4e9a-b3e4-b66b47f115db" providerId="ADAL" clId="{E979E909-ECE2-2141-B7B8-6DD2B658A5EA}" dt="2025-01-23T04:36:01.449" v="4145" actId="26606"/>
          <ac:graphicFrameMkLst>
            <pc:docMk/>
            <pc:sldMk cId="2607371297" sldId="323"/>
            <ac:graphicFrameMk id="5" creationId="{5DDEFD58-18F9-C468-2E61-AE9BC14B0F83}"/>
          </ac:graphicFrameMkLst>
        </pc:graphicFrameChg>
      </pc:sldChg>
      <pc:sldChg chg="new del">
        <pc:chgData name="Nanayakkara Weragoda Vidanalag　Chamod Kanishka Chathuranga" userId="1b21787d-58ce-4e9a-b3e4-b66b47f115db" providerId="ADAL" clId="{E979E909-ECE2-2141-B7B8-6DD2B658A5EA}" dt="2025-01-23T04:37:30.542" v="4147" actId="2696"/>
        <pc:sldMkLst>
          <pc:docMk/>
          <pc:sldMk cId="962490321" sldId="32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Duration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Time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266.77</c:v>
                </c:pt>
                <c:pt idx="1">
                  <c:v>47.64</c:v>
                </c:pt>
                <c:pt idx="2">
                  <c:v>46.78</c:v>
                </c:pt>
                <c:pt idx="3">
                  <c:v>43.89</c:v>
                </c:pt>
                <c:pt idx="4">
                  <c:v>41.32</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Inserted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Deep-Q Network</c:v>
                </c:pt>
                <c:pt idx="3">
                  <c:v>MARL Centerlized</c:v>
                </c:pt>
                <c:pt idx="4">
                  <c:v>MARL Decenterlized</c:v>
                </c:pt>
              </c:strCache>
            </c:strRef>
          </c:cat>
          <c:val>
            <c:numRef>
              <c:f>Sheet1!$B$2:$B$6</c:f>
              <c:numCache>
                <c:formatCode>General</c:formatCode>
                <c:ptCount val="5"/>
                <c:pt idx="0">
                  <c:v>713</c:v>
                </c:pt>
                <c:pt idx="1">
                  <c:v>748</c:v>
                </c:pt>
                <c:pt idx="2">
                  <c:v>779</c:v>
                </c:pt>
                <c:pt idx="3">
                  <c:v>804</c:v>
                </c:pt>
                <c:pt idx="4">
                  <c:v>826</c:v>
                </c:pt>
              </c:numCache>
            </c:numRef>
          </c:val>
          <c:extLst>
            <c:ext xmlns:c16="http://schemas.microsoft.com/office/drawing/2014/chart" uri="{C3380CC4-5D6E-409C-BE32-E72D297353CC}">
              <c16:uniqueId val="{00000000-FB26-584B-9920-CA8D782531E7}"/>
            </c:ext>
          </c:extLst>
        </c:ser>
        <c:dLbls>
          <c:showLegendKey val="0"/>
          <c:showVal val="0"/>
          <c:showCatName val="0"/>
          <c:showSerName val="0"/>
          <c:showPercent val="0"/>
          <c:showBubbleSize val="0"/>
        </c:dLbls>
        <c:gapWidth val="100"/>
        <c:overlap val="-24"/>
        <c:axId val="262944079"/>
        <c:axId val="262945247"/>
      </c:barChart>
      <c:catAx>
        <c:axId val="26294407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2945247"/>
        <c:crosses val="autoZero"/>
        <c:auto val="1"/>
        <c:lblAlgn val="ctr"/>
        <c:lblOffset val="100"/>
        <c:noMultiLvlLbl val="0"/>
      </c:catAx>
      <c:valAx>
        <c:axId val="2629452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29440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Duration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Running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78</c:v>
                </c:pt>
                <c:pt idx="1">
                  <c:v>85</c:v>
                </c:pt>
                <c:pt idx="2">
                  <c:v>92</c:v>
                </c:pt>
                <c:pt idx="3">
                  <c:v>102</c:v>
                </c:pt>
                <c:pt idx="4">
                  <c:v>123</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Jammed</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Jammed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37</c:v>
                </c:pt>
                <c:pt idx="1">
                  <c:v>21</c:v>
                </c:pt>
                <c:pt idx="2">
                  <c:v>14</c:v>
                </c:pt>
                <c:pt idx="3">
                  <c:v>9</c:v>
                </c:pt>
                <c:pt idx="4">
                  <c:v>5</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Route</a:t>
            </a:r>
            <a:r>
              <a:rPr lang="en-US" baseline="0" dirty="0"/>
              <a:t> Length</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Route Length</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874.35</c:v>
                </c:pt>
                <c:pt idx="1">
                  <c:v>858.21</c:v>
                </c:pt>
                <c:pt idx="2">
                  <c:v>843.89</c:v>
                </c:pt>
                <c:pt idx="3">
                  <c:v>831.47</c:v>
                </c:pt>
                <c:pt idx="4">
                  <c:v>820.54</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Speed</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Speed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0.87</c:v>
                </c:pt>
                <c:pt idx="1">
                  <c:v>1.48</c:v>
                </c:pt>
                <c:pt idx="2">
                  <c:v>1.57</c:v>
                </c:pt>
                <c:pt idx="3">
                  <c:v>1.68</c:v>
                </c:pt>
                <c:pt idx="4">
                  <c:v>1.79</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Duration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Duration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5219.8100000000004</c:v>
                </c:pt>
                <c:pt idx="1">
                  <c:v>1498.73</c:v>
                </c:pt>
                <c:pt idx="2">
                  <c:v>1439.12</c:v>
                </c:pt>
                <c:pt idx="3">
                  <c:v>1352.65</c:v>
                </c:pt>
                <c:pt idx="4">
                  <c:v>1271.98</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Waiting Time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Waiting Time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4773.45</c:v>
                </c:pt>
                <c:pt idx="1">
                  <c:v>1085.47</c:v>
                </c:pt>
                <c:pt idx="2">
                  <c:v>974.23</c:v>
                </c:pt>
                <c:pt idx="3">
                  <c:v>832.91</c:v>
                </c:pt>
                <c:pt idx="4">
                  <c:v>721.35</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Time 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Time Loss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4946.4399999999996</c:v>
                </c:pt>
                <c:pt idx="1">
                  <c:v>1182.78</c:v>
                </c:pt>
                <c:pt idx="2">
                  <c:v>1093.6300000000001</c:v>
                </c:pt>
                <c:pt idx="3">
                  <c:v>973.51</c:v>
                </c:pt>
                <c:pt idx="4">
                  <c:v>862.17</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Depart Delay</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Depart Delay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8607.49</c:v>
                </c:pt>
                <c:pt idx="1">
                  <c:v>389.25</c:v>
                </c:pt>
                <c:pt idx="2">
                  <c:v>223.67</c:v>
                </c:pt>
                <c:pt idx="3">
                  <c:v>348.71</c:v>
                </c:pt>
                <c:pt idx="4">
                  <c:v>256.93</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Route Length</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Route Length</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246.83</c:v>
                </c:pt>
                <c:pt idx="1">
                  <c:v>239.87</c:v>
                </c:pt>
                <c:pt idx="2">
                  <c:v>218.73</c:v>
                </c:pt>
                <c:pt idx="3">
                  <c:v>232.51</c:v>
                </c:pt>
                <c:pt idx="4">
                  <c:v>224.98</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Real-Time Factor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167.012</c:v>
                </c:pt>
                <c:pt idx="1">
                  <c:v>172.935</c:v>
                </c:pt>
                <c:pt idx="2">
                  <c:v>183.49199999999999</c:v>
                </c:pt>
                <c:pt idx="3">
                  <c:v>194.12799999999999</c:v>
                </c:pt>
                <c:pt idx="4">
                  <c:v>207.64500000000001</c:v>
                </c:pt>
              </c:numCache>
            </c:numRef>
          </c:val>
          <c:extLst>
            <c:ext xmlns:c16="http://schemas.microsoft.com/office/drawing/2014/chart" uri="{C3380CC4-5D6E-409C-BE32-E72D297353CC}">
              <c16:uniqueId val="{00000000-8432-4344-80BA-B456AD8FB9AE}"/>
            </c:ext>
          </c:extLst>
        </c:ser>
        <c:dLbls>
          <c:showLegendKey val="0"/>
          <c:showVal val="0"/>
          <c:showCatName val="0"/>
          <c:showSerName val="0"/>
          <c:showPercent val="0"/>
          <c:showBubbleSize val="0"/>
        </c:dLbls>
        <c:gapWidth val="100"/>
        <c:overlap val="-24"/>
        <c:axId val="986550767"/>
        <c:axId val="986410559"/>
      </c:barChart>
      <c:catAx>
        <c:axId val="98655076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6410559"/>
        <c:crosses val="autoZero"/>
        <c:auto val="1"/>
        <c:lblAlgn val="ctr"/>
        <c:lblOffset val="100"/>
        <c:noMultiLvlLbl val="0"/>
      </c:catAx>
      <c:valAx>
        <c:axId val="9864105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6550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Duration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Duration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256.23</c:v>
                </c:pt>
                <c:pt idx="1">
                  <c:v>199.65</c:v>
                </c:pt>
                <c:pt idx="2">
                  <c:v>182.94</c:v>
                </c:pt>
                <c:pt idx="3">
                  <c:v>165.43</c:v>
                </c:pt>
                <c:pt idx="4">
                  <c:v>142.66999999999999</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Time Loss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6737732044096045E-2"/>
          <c:y val="0.13539419806267997"/>
          <c:w val="0.93063416814685007"/>
          <c:h val="0.67208671167173717"/>
        </c:manualLayout>
      </c:layout>
      <c:barChart>
        <c:barDir val="col"/>
        <c:grouping val="clustered"/>
        <c:varyColors val="0"/>
        <c:ser>
          <c:idx val="0"/>
          <c:order val="0"/>
          <c:tx>
            <c:strRef>
              <c:f>Sheet1!$B$1</c:f>
              <c:strCache>
                <c:ptCount val="1"/>
                <c:pt idx="0">
                  <c:v>Time Loss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76.010000000000005</c:v>
                </c:pt>
                <c:pt idx="1">
                  <c:v>61.25</c:v>
                </c:pt>
                <c:pt idx="2">
                  <c:v>51.47</c:v>
                </c:pt>
                <c:pt idx="3">
                  <c:v>32.979999999999997</c:v>
                </c:pt>
                <c:pt idx="4">
                  <c:v>32.78</c:v>
                </c:pt>
              </c:numCache>
            </c:numRef>
          </c:val>
          <c:extLst>
            <c:ext xmlns:c16="http://schemas.microsoft.com/office/drawing/2014/chart" uri="{C3380CC4-5D6E-409C-BE32-E72D297353CC}">
              <c16:uniqueId val="{00000000-DE1B-564D-924F-E6844243DB41}"/>
            </c:ext>
          </c:extLst>
        </c:ser>
        <c:dLbls>
          <c:showLegendKey val="0"/>
          <c:showVal val="0"/>
          <c:showCatName val="0"/>
          <c:showSerName val="0"/>
          <c:showPercent val="0"/>
          <c:showBubbleSize val="0"/>
        </c:dLbls>
        <c:gapWidth val="100"/>
        <c:overlap val="-24"/>
        <c:axId val="550730512"/>
        <c:axId val="1014979727"/>
      </c:barChart>
      <c:catAx>
        <c:axId val="550730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14979727"/>
        <c:crosses val="autoZero"/>
        <c:auto val="1"/>
        <c:lblAlgn val="ctr"/>
        <c:lblOffset val="100"/>
        <c:noMultiLvlLbl val="0"/>
      </c:catAx>
      <c:valAx>
        <c:axId val="1014979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0730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UPS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117244</c:v>
                </c:pt>
                <c:pt idx="1">
                  <c:v>119586</c:v>
                </c:pt>
                <c:pt idx="2">
                  <c:v>123438</c:v>
                </c:pt>
                <c:pt idx="3">
                  <c:v>128902</c:v>
                </c:pt>
                <c:pt idx="4">
                  <c:v>132154</c:v>
                </c:pt>
              </c:numCache>
            </c:numRef>
          </c:val>
          <c:extLst>
            <c:ext xmlns:c16="http://schemas.microsoft.com/office/drawing/2014/chart" uri="{C3380CC4-5D6E-409C-BE32-E72D297353CC}">
              <c16:uniqueId val="{00000000-78F7-3148-83AA-8ED59E0B5B34}"/>
            </c:ext>
          </c:extLst>
        </c:ser>
        <c:dLbls>
          <c:showLegendKey val="0"/>
          <c:showVal val="0"/>
          <c:showCatName val="0"/>
          <c:showSerName val="0"/>
          <c:showPercent val="0"/>
          <c:showBubbleSize val="0"/>
        </c:dLbls>
        <c:gapWidth val="100"/>
        <c:overlap val="-24"/>
        <c:axId val="170694383"/>
        <c:axId val="170696095"/>
      </c:barChart>
      <c:catAx>
        <c:axId val="17069438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696095"/>
        <c:crosses val="autoZero"/>
        <c:auto val="1"/>
        <c:lblAlgn val="ctr"/>
        <c:lblOffset val="100"/>
        <c:noMultiLvlLbl val="0"/>
      </c:catAx>
      <c:valAx>
        <c:axId val="170696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6943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UPS - Person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Q</c:v>
                </c:pt>
                <c:pt idx="3">
                  <c:v>MARL Centerlized</c:v>
                </c:pt>
                <c:pt idx="4">
                  <c:v>MARL decenterlized</c:v>
                </c:pt>
              </c:strCache>
            </c:strRef>
          </c:cat>
          <c:val>
            <c:numRef>
              <c:f>Sheet1!$B$2:$B$6</c:f>
              <c:numCache>
                <c:formatCode>General</c:formatCode>
                <c:ptCount val="5"/>
                <c:pt idx="0">
                  <c:v>684</c:v>
                </c:pt>
                <c:pt idx="1">
                  <c:v>7360</c:v>
                </c:pt>
                <c:pt idx="2">
                  <c:v>7895</c:v>
                </c:pt>
                <c:pt idx="3">
                  <c:v>8412</c:v>
                </c:pt>
                <c:pt idx="4">
                  <c:v>8965</c:v>
                </c:pt>
              </c:numCache>
            </c:numRef>
          </c:val>
          <c:extLst>
            <c:ext xmlns:c16="http://schemas.microsoft.com/office/drawing/2014/chart" uri="{C3380CC4-5D6E-409C-BE32-E72D297353CC}">
              <c16:uniqueId val="{00000000-E963-7B48-AF20-C5AF29201EA4}"/>
            </c:ext>
          </c:extLst>
        </c:ser>
        <c:dLbls>
          <c:showLegendKey val="0"/>
          <c:showVal val="0"/>
          <c:showCatName val="0"/>
          <c:showSerName val="0"/>
          <c:showPercent val="0"/>
          <c:showBubbleSize val="0"/>
        </c:dLbls>
        <c:gapWidth val="100"/>
        <c:overlap val="-24"/>
        <c:axId val="1534622527"/>
        <c:axId val="1534640719"/>
      </c:barChart>
      <c:catAx>
        <c:axId val="153462252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34640719"/>
        <c:crosses val="autoZero"/>
        <c:auto val="1"/>
        <c:lblAlgn val="ctr"/>
        <c:lblOffset val="100"/>
        <c:noMultiLvlLbl val="0"/>
      </c:catAx>
      <c:valAx>
        <c:axId val="15346407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34622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Inserted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 Q Network</c:v>
                </c:pt>
                <c:pt idx="3">
                  <c:v>MARL - Centerlized</c:v>
                </c:pt>
                <c:pt idx="4">
                  <c:v>MARL - Denterlized</c:v>
                </c:pt>
              </c:strCache>
            </c:strRef>
          </c:cat>
          <c:val>
            <c:numRef>
              <c:f>Sheet1!$B$2:$B$6</c:f>
              <c:numCache>
                <c:formatCode>General</c:formatCode>
                <c:ptCount val="5"/>
                <c:pt idx="0">
                  <c:v>5992</c:v>
                </c:pt>
                <c:pt idx="1">
                  <c:v>6148</c:v>
                </c:pt>
                <c:pt idx="2">
                  <c:v>6419</c:v>
                </c:pt>
                <c:pt idx="3">
                  <c:v>6792</c:v>
                </c:pt>
                <c:pt idx="4">
                  <c:v>7051</c:v>
                </c:pt>
              </c:numCache>
            </c:numRef>
          </c:val>
          <c:extLst>
            <c:ext xmlns:c16="http://schemas.microsoft.com/office/drawing/2014/chart" uri="{C3380CC4-5D6E-409C-BE32-E72D297353CC}">
              <c16:uniqueId val="{00000000-D999-954C-AE3C-F42E836627FE}"/>
            </c:ext>
          </c:extLst>
        </c:ser>
        <c:dLbls>
          <c:showLegendKey val="0"/>
          <c:showVal val="0"/>
          <c:showCatName val="0"/>
          <c:showSerName val="0"/>
          <c:showPercent val="0"/>
          <c:showBubbleSize val="0"/>
        </c:dLbls>
        <c:gapWidth val="100"/>
        <c:overlap val="-24"/>
        <c:axId val="581302256"/>
        <c:axId val="581319488"/>
      </c:barChart>
      <c:catAx>
        <c:axId val="5813022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1319488"/>
        <c:crosses val="autoZero"/>
        <c:auto val="1"/>
        <c:lblAlgn val="ctr"/>
        <c:lblOffset val="100"/>
        <c:noMultiLvlLbl val="0"/>
      </c:catAx>
      <c:valAx>
        <c:axId val="581319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1302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Running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 Q Network</c:v>
                </c:pt>
                <c:pt idx="3">
                  <c:v>MARL - Centerlized</c:v>
                </c:pt>
                <c:pt idx="4">
                  <c:v>MARL - Denterlized</c:v>
                </c:pt>
              </c:strCache>
            </c:strRef>
          </c:cat>
          <c:val>
            <c:numRef>
              <c:f>Sheet1!$B$2:$B$6</c:f>
              <c:numCache>
                <c:formatCode>General</c:formatCode>
                <c:ptCount val="5"/>
                <c:pt idx="0">
                  <c:v>2143</c:v>
                </c:pt>
                <c:pt idx="1">
                  <c:v>1497</c:v>
                </c:pt>
                <c:pt idx="2">
                  <c:v>1624</c:v>
                </c:pt>
                <c:pt idx="3">
                  <c:v>1756</c:v>
                </c:pt>
                <c:pt idx="4">
                  <c:v>1839</c:v>
                </c:pt>
              </c:numCache>
            </c:numRef>
          </c:val>
          <c:extLst>
            <c:ext xmlns:c16="http://schemas.microsoft.com/office/drawing/2014/chart" uri="{C3380CC4-5D6E-409C-BE32-E72D297353CC}">
              <c16:uniqueId val="{00000000-09AC-6F4D-84D7-EB4C93CCFED5}"/>
            </c:ext>
          </c:extLst>
        </c:ser>
        <c:dLbls>
          <c:showLegendKey val="0"/>
          <c:showVal val="0"/>
          <c:showCatName val="0"/>
          <c:showSerName val="0"/>
          <c:showPercent val="0"/>
          <c:showBubbleSize val="0"/>
        </c:dLbls>
        <c:gapWidth val="100"/>
        <c:overlap val="-24"/>
        <c:axId val="823748160"/>
        <c:axId val="823749872"/>
      </c:barChart>
      <c:catAx>
        <c:axId val="8237481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3749872"/>
        <c:crosses val="autoZero"/>
        <c:auto val="1"/>
        <c:lblAlgn val="ctr"/>
        <c:lblOffset val="100"/>
        <c:noMultiLvlLbl val="0"/>
      </c:catAx>
      <c:valAx>
        <c:axId val="823749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3748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Waiting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 Q Network</c:v>
                </c:pt>
                <c:pt idx="3">
                  <c:v>MARL - Centerlized</c:v>
                </c:pt>
                <c:pt idx="4">
                  <c:v>MARL - Denterlized</c:v>
                </c:pt>
              </c:strCache>
            </c:strRef>
          </c:cat>
          <c:val>
            <c:numRef>
              <c:f>Sheet1!$B$2:$B$6</c:f>
              <c:numCache>
                <c:formatCode>General</c:formatCode>
                <c:ptCount val="5"/>
                <c:pt idx="0">
                  <c:v>2108</c:v>
                </c:pt>
                <c:pt idx="1">
                  <c:v>974</c:v>
                </c:pt>
                <c:pt idx="2">
                  <c:v>798</c:v>
                </c:pt>
                <c:pt idx="3">
                  <c:v>612</c:v>
                </c:pt>
                <c:pt idx="4">
                  <c:v>428</c:v>
                </c:pt>
              </c:numCache>
            </c:numRef>
          </c:val>
          <c:extLst>
            <c:ext xmlns:c16="http://schemas.microsoft.com/office/drawing/2014/chart" uri="{C3380CC4-5D6E-409C-BE32-E72D297353CC}">
              <c16:uniqueId val="{00000000-FA62-BF4B-A05E-1EB803E2F549}"/>
            </c:ext>
          </c:extLst>
        </c:ser>
        <c:dLbls>
          <c:showLegendKey val="0"/>
          <c:showVal val="0"/>
          <c:showCatName val="0"/>
          <c:showSerName val="0"/>
          <c:showPercent val="0"/>
          <c:showBubbleSize val="0"/>
        </c:dLbls>
        <c:gapWidth val="100"/>
        <c:overlap val="-24"/>
        <c:axId val="823955168"/>
        <c:axId val="823565904"/>
      </c:barChart>
      <c:catAx>
        <c:axId val="82395516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3565904"/>
        <c:crosses val="autoZero"/>
        <c:auto val="1"/>
        <c:lblAlgn val="ctr"/>
        <c:lblOffset val="100"/>
        <c:noMultiLvlLbl val="0"/>
      </c:catAx>
      <c:valAx>
        <c:axId val="823565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3955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Teleports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 Q Network</c:v>
                </c:pt>
                <c:pt idx="3">
                  <c:v>MARL - Centerlized</c:v>
                </c:pt>
                <c:pt idx="4">
                  <c:v>MARL - Denterlized</c:v>
                </c:pt>
              </c:strCache>
            </c:strRef>
          </c:cat>
          <c:val>
            <c:numRef>
              <c:f>Sheet1!$B$2:$B$6</c:f>
              <c:numCache>
                <c:formatCode>General</c:formatCode>
                <c:ptCount val="5"/>
                <c:pt idx="0">
                  <c:v>8849</c:v>
                </c:pt>
                <c:pt idx="1">
                  <c:v>1943</c:v>
                </c:pt>
                <c:pt idx="2">
                  <c:v>1732</c:v>
                </c:pt>
                <c:pt idx="3">
                  <c:v>1484</c:v>
                </c:pt>
                <c:pt idx="4">
                  <c:v>1189</c:v>
                </c:pt>
              </c:numCache>
            </c:numRef>
          </c:val>
          <c:extLst>
            <c:ext xmlns:c16="http://schemas.microsoft.com/office/drawing/2014/chart" uri="{C3380CC4-5D6E-409C-BE32-E72D297353CC}">
              <c16:uniqueId val="{00000000-00A0-1B42-B0D7-EC903AE7E248}"/>
            </c:ext>
          </c:extLst>
        </c:ser>
        <c:dLbls>
          <c:showLegendKey val="0"/>
          <c:showVal val="0"/>
          <c:showCatName val="0"/>
          <c:showSerName val="0"/>
          <c:showPercent val="0"/>
          <c:showBubbleSize val="0"/>
        </c:dLbls>
        <c:gapWidth val="100"/>
        <c:overlap val="-24"/>
        <c:axId val="1216969056"/>
        <c:axId val="1216779840"/>
      </c:barChart>
      <c:catAx>
        <c:axId val="12169690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16779840"/>
        <c:crosses val="autoZero"/>
        <c:auto val="1"/>
        <c:lblAlgn val="ctr"/>
        <c:lblOffset val="100"/>
        <c:noMultiLvlLbl val="0"/>
      </c:catAx>
      <c:valAx>
        <c:axId val="1216779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16969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Emergency Braking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Sheet1!$A$2:$A$6</c:f>
              <c:strCache>
                <c:ptCount val="5"/>
                <c:pt idx="0">
                  <c:v>Simulation</c:v>
                </c:pt>
                <c:pt idx="1">
                  <c:v>Q-Learning</c:v>
                </c:pt>
                <c:pt idx="2">
                  <c:v>Deep - Q Network</c:v>
                </c:pt>
                <c:pt idx="3">
                  <c:v>MARL - Centerlized</c:v>
                </c:pt>
                <c:pt idx="4">
                  <c:v>MARL - Denterlized</c:v>
                </c:pt>
              </c:strCache>
            </c:strRef>
          </c:cat>
          <c:val>
            <c:numRef>
              <c:f>Sheet1!$B$2:$B$6</c:f>
              <c:numCache>
                <c:formatCode>General</c:formatCode>
                <c:ptCount val="5"/>
                <c:pt idx="0">
                  <c:v>5</c:v>
                </c:pt>
                <c:pt idx="1">
                  <c:v>3</c:v>
                </c:pt>
                <c:pt idx="2">
                  <c:v>1</c:v>
                </c:pt>
                <c:pt idx="3">
                  <c:v>1</c:v>
                </c:pt>
                <c:pt idx="4">
                  <c:v>0</c:v>
                </c:pt>
              </c:numCache>
            </c:numRef>
          </c:val>
          <c:extLst>
            <c:ext xmlns:c16="http://schemas.microsoft.com/office/drawing/2014/chart" uri="{C3380CC4-5D6E-409C-BE32-E72D297353CC}">
              <c16:uniqueId val="{00000000-B7E3-C84B-B4C9-14BB10824AE2}"/>
            </c:ext>
          </c:extLst>
        </c:ser>
        <c:dLbls>
          <c:showLegendKey val="0"/>
          <c:showVal val="0"/>
          <c:showCatName val="0"/>
          <c:showSerName val="0"/>
          <c:showPercent val="0"/>
          <c:showBubbleSize val="0"/>
        </c:dLbls>
        <c:gapWidth val="100"/>
        <c:overlap val="-24"/>
        <c:axId val="375481167"/>
        <c:axId val="375482879"/>
      </c:barChart>
      <c:catAx>
        <c:axId val="37548116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5482879"/>
        <c:crosses val="autoZero"/>
        <c:auto val="1"/>
        <c:lblAlgn val="ctr"/>
        <c:lblOffset val="100"/>
        <c:noMultiLvlLbl val="0"/>
      </c:catAx>
      <c:valAx>
        <c:axId val="375482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75481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1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1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1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2.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diagrams/_rels/data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png"/><Relationship Id="rId4" Type="http://schemas.openxmlformats.org/officeDocument/2006/relationships/image" Target="../media/image25.svg"/></Relationships>
</file>

<file path=ppt/diagrams/_rels/data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2.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png"/><Relationship Id="rId4" Type="http://schemas.openxmlformats.org/officeDocument/2006/relationships/image" Target="../media/image2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53EBDE-5385-47B3-AD34-46B52FB16ED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1D1FA19-0E48-4CA3-944A-9DD7FB024DEC}">
      <dgm:prSet/>
      <dgm:spPr/>
      <dgm:t>
        <a:bodyPr/>
        <a:lstStyle/>
        <a:p>
          <a:pPr>
            <a:lnSpc>
              <a:spcPct val="100000"/>
            </a:lnSpc>
          </a:pPr>
          <a:r>
            <a:rPr lang="en-US" dirty="0"/>
            <a:t>SUMO stands for the Simulation of Urban Mobility.</a:t>
          </a:r>
        </a:p>
      </dgm:t>
    </dgm:pt>
    <dgm:pt modelId="{0C6FD081-E66D-469B-96F5-FC6E57028806}" type="parTrans" cxnId="{47B18619-D9D8-453B-9AC3-4C02F8E024A8}">
      <dgm:prSet/>
      <dgm:spPr/>
      <dgm:t>
        <a:bodyPr/>
        <a:lstStyle/>
        <a:p>
          <a:endParaRPr lang="en-US"/>
        </a:p>
      </dgm:t>
    </dgm:pt>
    <dgm:pt modelId="{CD1ADB9F-A2BB-4368-9374-09033DCC2925}" type="sibTrans" cxnId="{47B18619-D9D8-453B-9AC3-4C02F8E024A8}">
      <dgm:prSet/>
      <dgm:spPr/>
      <dgm:t>
        <a:bodyPr/>
        <a:lstStyle/>
        <a:p>
          <a:pPr>
            <a:lnSpc>
              <a:spcPct val="100000"/>
            </a:lnSpc>
          </a:pPr>
          <a:endParaRPr lang="en-US"/>
        </a:p>
      </dgm:t>
    </dgm:pt>
    <dgm:pt modelId="{53EF1979-072B-46D7-8DCC-CCA9605D5105}">
      <dgm:prSet/>
      <dgm:spPr/>
      <dgm:t>
        <a:bodyPr/>
        <a:lstStyle/>
        <a:p>
          <a:pPr>
            <a:lnSpc>
              <a:spcPct val="100000"/>
            </a:lnSpc>
          </a:pPr>
          <a:r>
            <a:rPr lang="en-US"/>
            <a:t>This simulation application is designed to create simulated roadways that incorporate traffic control systems.</a:t>
          </a:r>
        </a:p>
      </dgm:t>
    </dgm:pt>
    <dgm:pt modelId="{4C416A0E-2FEA-46D8-AA6E-1E3C1EE7B99F}" type="parTrans" cxnId="{5C27792D-05F8-4B41-96C9-808C23CE2906}">
      <dgm:prSet/>
      <dgm:spPr/>
      <dgm:t>
        <a:bodyPr/>
        <a:lstStyle/>
        <a:p>
          <a:endParaRPr lang="en-US"/>
        </a:p>
      </dgm:t>
    </dgm:pt>
    <dgm:pt modelId="{80F60A37-A1C4-433F-AC57-E20097AB660A}" type="sibTrans" cxnId="{5C27792D-05F8-4B41-96C9-808C23CE2906}">
      <dgm:prSet/>
      <dgm:spPr/>
      <dgm:t>
        <a:bodyPr/>
        <a:lstStyle/>
        <a:p>
          <a:pPr>
            <a:lnSpc>
              <a:spcPct val="100000"/>
            </a:lnSpc>
          </a:pPr>
          <a:endParaRPr lang="en-US"/>
        </a:p>
      </dgm:t>
    </dgm:pt>
    <dgm:pt modelId="{2EB2B6E0-4209-433D-9536-34730CA59B91}">
      <dgm:prSet/>
      <dgm:spPr/>
      <dgm:t>
        <a:bodyPr/>
        <a:lstStyle/>
        <a:p>
          <a:pPr>
            <a:lnSpc>
              <a:spcPct val="100000"/>
            </a:lnSpc>
          </a:pPr>
          <a:r>
            <a:rPr lang="en-US"/>
            <a:t>Models traffic scenarios with pedestrian and public transport interactions.</a:t>
          </a:r>
        </a:p>
      </dgm:t>
    </dgm:pt>
    <dgm:pt modelId="{1882E7EE-37B0-4173-83E5-E8BB11CB012F}" type="parTrans" cxnId="{AFED34A6-7F7C-4F1E-AE9E-1D283D7A3227}">
      <dgm:prSet/>
      <dgm:spPr/>
      <dgm:t>
        <a:bodyPr/>
        <a:lstStyle/>
        <a:p>
          <a:endParaRPr lang="en-US"/>
        </a:p>
      </dgm:t>
    </dgm:pt>
    <dgm:pt modelId="{6150E87A-6DEE-42AD-AAFB-3316474487BE}" type="sibTrans" cxnId="{AFED34A6-7F7C-4F1E-AE9E-1D283D7A3227}">
      <dgm:prSet/>
      <dgm:spPr/>
      <dgm:t>
        <a:bodyPr/>
        <a:lstStyle/>
        <a:p>
          <a:pPr>
            <a:lnSpc>
              <a:spcPct val="100000"/>
            </a:lnSpc>
          </a:pPr>
          <a:endParaRPr lang="en-US"/>
        </a:p>
      </dgm:t>
    </dgm:pt>
    <dgm:pt modelId="{168BDCBA-6F8E-47BA-A0E8-BB306C4B863B}">
      <dgm:prSet/>
      <dgm:spPr/>
      <dgm:t>
        <a:bodyPr/>
        <a:lstStyle/>
        <a:p>
          <a:pPr>
            <a:lnSpc>
              <a:spcPct val="100000"/>
            </a:lnSpc>
          </a:pPr>
          <a:r>
            <a:rPr lang="en-US"/>
            <a:t>Integrates real-world data for accurate urban mobility simulations.</a:t>
          </a:r>
        </a:p>
      </dgm:t>
    </dgm:pt>
    <dgm:pt modelId="{BE9FA294-21E1-4F4E-B242-C0073200BAF9}" type="parTrans" cxnId="{DC05C37B-2E94-4D18-BC39-828B183DF770}">
      <dgm:prSet/>
      <dgm:spPr/>
      <dgm:t>
        <a:bodyPr/>
        <a:lstStyle/>
        <a:p>
          <a:endParaRPr lang="en-US"/>
        </a:p>
      </dgm:t>
    </dgm:pt>
    <dgm:pt modelId="{A3247271-7419-4655-A608-7DB696075029}" type="sibTrans" cxnId="{DC05C37B-2E94-4D18-BC39-828B183DF770}">
      <dgm:prSet/>
      <dgm:spPr/>
      <dgm:t>
        <a:bodyPr/>
        <a:lstStyle/>
        <a:p>
          <a:endParaRPr lang="en-US"/>
        </a:p>
      </dgm:t>
    </dgm:pt>
    <dgm:pt modelId="{ED2F22BF-41CA-45BA-8C2D-59AE837BFAF8}" type="pres">
      <dgm:prSet presAssocID="{0253EBDE-5385-47B3-AD34-46B52FB16ED8}" presName="root" presStyleCnt="0">
        <dgm:presLayoutVars>
          <dgm:dir/>
          <dgm:resizeHandles val="exact"/>
        </dgm:presLayoutVars>
      </dgm:prSet>
      <dgm:spPr/>
    </dgm:pt>
    <dgm:pt modelId="{4455064C-DE33-4A0B-8761-BC98D0172B32}" type="pres">
      <dgm:prSet presAssocID="{0253EBDE-5385-47B3-AD34-46B52FB16ED8}" presName="container" presStyleCnt="0">
        <dgm:presLayoutVars>
          <dgm:dir/>
          <dgm:resizeHandles val="exact"/>
        </dgm:presLayoutVars>
      </dgm:prSet>
      <dgm:spPr/>
    </dgm:pt>
    <dgm:pt modelId="{F41C89DB-320D-4F9D-91CE-8FBE1E9F33B5}" type="pres">
      <dgm:prSet presAssocID="{21D1FA19-0E48-4CA3-944A-9DD7FB024DEC}" presName="compNode" presStyleCnt="0"/>
      <dgm:spPr/>
    </dgm:pt>
    <dgm:pt modelId="{D05AA6B8-7621-467D-BCC1-ACB33D7701DC}" type="pres">
      <dgm:prSet presAssocID="{21D1FA19-0E48-4CA3-944A-9DD7FB024DEC}" presName="iconBgRect" presStyleLbl="bgShp" presStyleIdx="0" presStyleCnt="4"/>
      <dgm:spPr/>
    </dgm:pt>
    <dgm:pt modelId="{2D477723-B057-477C-8E31-D6B075819427}" type="pres">
      <dgm:prSet presAssocID="{21D1FA19-0E48-4CA3-944A-9DD7FB024D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in"/>
        </a:ext>
      </dgm:extLst>
    </dgm:pt>
    <dgm:pt modelId="{0AA19FCB-2590-4713-9136-7516170EB0A0}" type="pres">
      <dgm:prSet presAssocID="{21D1FA19-0E48-4CA3-944A-9DD7FB024DEC}" presName="spaceRect" presStyleCnt="0"/>
      <dgm:spPr/>
    </dgm:pt>
    <dgm:pt modelId="{BAF29F60-3914-4929-98BC-AAE65B162A0F}" type="pres">
      <dgm:prSet presAssocID="{21D1FA19-0E48-4CA3-944A-9DD7FB024DEC}" presName="textRect" presStyleLbl="revTx" presStyleIdx="0" presStyleCnt="4">
        <dgm:presLayoutVars>
          <dgm:chMax val="1"/>
          <dgm:chPref val="1"/>
        </dgm:presLayoutVars>
      </dgm:prSet>
      <dgm:spPr/>
    </dgm:pt>
    <dgm:pt modelId="{608B85B6-CD52-49A1-8EF6-5136910B3EBC}" type="pres">
      <dgm:prSet presAssocID="{CD1ADB9F-A2BB-4368-9374-09033DCC2925}" presName="sibTrans" presStyleLbl="sibTrans2D1" presStyleIdx="0" presStyleCnt="0"/>
      <dgm:spPr/>
    </dgm:pt>
    <dgm:pt modelId="{09724594-9992-43C4-BC96-D0FE001AEF57}" type="pres">
      <dgm:prSet presAssocID="{53EF1979-072B-46D7-8DCC-CCA9605D5105}" presName="compNode" presStyleCnt="0"/>
      <dgm:spPr/>
    </dgm:pt>
    <dgm:pt modelId="{57F51423-5B6B-492A-91AB-E649F02A9BEC}" type="pres">
      <dgm:prSet presAssocID="{53EF1979-072B-46D7-8DCC-CCA9605D5105}" presName="iconBgRect" presStyleLbl="bgShp" presStyleIdx="1" presStyleCnt="4"/>
      <dgm:spPr/>
    </dgm:pt>
    <dgm:pt modelId="{60E03091-1AC6-47E1-900C-3B75C208DE43}" type="pres">
      <dgm:prSet presAssocID="{53EF1979-072B-46D7-8DCC-CCA9605D510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ooter"/>
        </a:ext>
      </dgm:extLst>
    </dgm:pt>
    <dgm:pt modelId="{E6AC9A17-CABA-4621-AD4E-3B3D036C71E9}" type="pres">
      <dgm:prSet presAssocID="{53EF1979-072B-46D7-8DCC-CCA9605D5105}" presName="spaceRect" presStyleCnt="0"/>
      <dgm:spPr/>
    </dgm:pt>
    <dgm:pt modelId="{EE572143-C930-4B2C-88B7-EDA915CB5F8B}" type="pres">
      <dgm:prSet presAssocID="{53EF1979-072B-46D7-8DCC-CCA9605D5105}" presName="textRect" presStyleLbl="revTx" presStyleIdx="1" presStyleCnt="4">
        <dgm:presLayoutVars>
          <dgm:chMax val="1"/>
          <dgm:chPref val="1"/>
        </dgm:presLayoutVars>
      </dgm:prSet>
      <dgm:spPr/>
    </dgm:pt>
    <dgm:pt modelId="{8F926246-9D6E-4B6E-9086-278B46C4CDD4}" type="pres">
      <dgm:prSet presAssocID="{80F60A37-A1C4-433F-AC57-E20097AB660A}" presName="sibTrans" presStyleLbl="sibTrans2D1" presStyleIdx="0" presStyleCnt="0"/>
      <dgm:spPr/>
    </dgm:pt>
    <dgm:pt modelId="{ECFFFEBF-DBDC-4265-AE78-B1A8F551824E}" type="pres">
      <dgm:prSet presAssocID="{2EB2B6E0-4209-433D-9536-34730CA59B91}" presName="compNode" presStyleCnt="0"/>
      <dgm:spPr/>
    </dgm:pt>
    <dgm:pt modelId="{37681D93-5768-41B7-A512-CF762CD9E7BB}" type="pres">
      <dgm:prSet presAssocID="{2EB2B6E0-4209-433D-9536-34730CA59B91}" presName="iconBgRect" presStyleLbl="bgShp" presStyleIdx="2" presStyleCnt="4"/>
      <dgm:spPr/>
    </dgm:pt>
    <dgm:pt modelId="{9EA87CA2-59A8-4E22-982C-F6D2927AC1AB}" type="pres">
      <dgm:prSet presAssocID="{2EB2B6E0-4209-433D-9536-34730CA59B9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
        </a:ext>
      </dgm:extLst>
    </dgm:pt>
    <dgm:pt modelId="{FFD5521C-23BF-43F2-A3F0-FA36B4535431}" type="pres">
      <dgm:prSet presAssocID="{2EB2B6E0-4209-433D-9536-34730CA59B91}" presName="spaceRect" presStyleCnt="0"/>
      <dgm:spPr/>
    </dgm:pt>
    <dgm:pt modelId="{C5EE8ECE-AB94-4E62-8789-CD62B0E971DF}" type="pres">
      <dgm:prSet presAssocID="{2EB2B6E0-4209-433D-9536-34730CA59B91}" presName="textRect" presStyleLbl="revTx" presStyleIdx="2" presStyleCnt="4">
        <dgm:presLayoutVars>
          <dgm:chMax val="1"/>
          <dgm:chPref val="1"/>
        </dgm:presLayoutVars>
      </dgm:prSet>
      <dgm:spPr/>
    </dgm:pt>
    <dgm:pt modelId="{CCCB71CE-E740-4B54-92A5-E6AEA626E1E1}" type="pres">
      <dgm:prSet presAssocID="{6150E87A-6DEE-42AD-AAFB-3316474487BE}" presName="sibTrans" presStyleLbl="sibTrans2D1" presStyleIdx="0" presStyleCnt="0"/>
      <dgm:spPr/>
    </dgm:pt>
    <dgm:pt modelId="{E2CF17B9-E5B7-4C1E-870A-7F2DE730DAD2}" type="pres">
      <dgm:prSet presAssocID="{168BDCBA-6F8E-47BA-A0E8-BB306C4B863B}" presName="compNode" presStyleCnt="0"/>
      <dgm:spPr/>
    </dgm:pt>
    <dgm:pt modelId="{1321B70E-5CA2-4159-880B-75ABA5CFE176}" type="pres">
      <dgm:prSet presAssocID="{168BDCBA-6F8E-47BA-A0E8-BB306C4B863B}" presName="iconBgRect" presStyleLbl="bgShp" presStyleIdx="3" presStyleCnt="4"/>
      <dgm:spPr/>
    </dgm:pt>
    <dgm:pt modelId="{9D26C886-C853-4575-A9B6-46E8A395B18D}" type="pres">
      <dgm:prSet presAssocID="{168BDCBA-6F8E-47BA-A0E8-BB306C4B863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ity"/>
        </a:ext>
      </dgm:extLst>
    </dgm:pt>
    <dgm:pt modelId="{303E5806-E4F6-4DE3-9879-6E581D06E725}" type="pres">
      <dgm:prSet presAssocID="{168BDCBA-6F8E-47BA-A0E8-BB306C4B863B}" presName="spaceRect" presStyleCnt="0"/>
      <dgm:spPr/>
    </dgm:pt>
    <dgm:pt modelId="{FE157948-AE37-4424-A2F3-A03AF81B2472}" type="pres">
      <dgm:prSet presAssocID="{168BDCBA-6F8E-47BA-A0E8-BB306C4B863B}" presName="textRect" presStyleLbl="revTx" presStyleIdx="3" presStyleCnt="4">
        <dgm:presLayoutVars>
          <dgm:chMax val="1"/>
          <dgm:chPref val="1"/>
        </dgm:presLayoutVars>
      </dgm:prSet>
      <dgm:spPr/>
    </dgm:pt>
  </dgm:ptLst>
  <dgm:cxnLst>
    <dgm:cxn modelId="{47B18619-D9D8-453B-9AC3-4C02F8E024A8}" srcId="{0253EBDE-5385-47B3-AD34-46B52FB16ED8}" destId="{21D1FA19-0E48-4CA3-944A-9DD7FB024DEC}" srcOrd="0" destOrd="0" parTransId="{0C6FD081-E66D-469B-96F5-FC6E57028806}" sibTransId="{CD1ADB9F-A2BB-4368-9374-09033DCC2925}"/>
    <dgm:cxn modelId="{5C27792D-05F8-4B41-96C9-808C23CE2906}" srcId="{0253EBDE-5385-47B3-AD34-46B52FB16ED8}" destId="{53EF1979-072B-46D7-8DCC-CCA9605D5105}" srcOrd="1" destOrd="0" parTransId="{4C416A0E-2FEA-46D8-AA6E-1E3C1EE7B99F}" sibTransId="{80F60A37-A1C4-433F-AC57-E20097AB660A}"/>
    <dgm:cxn modelId="{4405284A-34DA-41E3-A0A6-60DB008343A1}" type="presOf" srcId="{6150E87A-6DEE-42AD-AAFB-3316474487BE}" destId="{CCCB71CE-E740-4B54-92A5-E6AEA626E1E1}" srcOrd="0" destOrd="0" presId="urn:microsoft.com/office/officeart/2018/2/layout/IconCircleList"/>
    <dgm:cxn modelId="{2556274C-9B3E-4F10-8318-62D9A0C49751}" type="presOf" srcId="{CD1ADB9F-A2BB-4368-9374-09033DCC2925}" destId="{608B85B6-CD52-49A1-8EF6-5136910B3EBC}" srcOrd="0" destOrd="0" presId="urn:microsoft.com/office/officeart/2018/2/layout/IconCircleList"/>
    <dgm:cxn modelId="{87EEEF54-D8A1-41BD-965A-8BBFC91F508B}" type="presOf" srcId="{0253EBDE-5385-47B3-AD34-46B52FB16ED8}" destId="{ED2F22BF-41CA-45BA-8C2D-59AE837BFAF8}" srcOrd="0" destOrd="0" presId="urn:microsoft.com/office/officeart/2018/2/layout/IconCircleList"/>
    <dgm:cxn modelId="{49DD1C60-E38C-4F8E-A8F2-D494B9FD8309}" type="presOf" srcId="{168BDCBA-6F8E-47BA-A0E8-BB306C4B863B}" destId="{FE157948-AE37-4424-A2F3-A03AF81B2472}" srcOrd="0" destOrd="0" presId="urn:microsoft.com/office/officeart/2018/2/layout/IconCircleList"/>
    <dgm:cxn modelId="{DC05C37B-2E94-4D18-BC39-828B183DF770}" srcId="{0253EBDE-5385-47B3-AD34-46B52FB16ED8}" destId="{168BDCBA-6F8E-47BA-A0E8-BB306C4B863B}" srcOrd="3" destOrd="0" parTransId="{BE9FA294-21E1-4F4E-B242-C0073200BAF9}" sibTransId="{A3247271-7419-4655-A608-7DB696075029}"/>
    <dgm:cxn modelId="{35976C91-0912-4EA6-BA10-E57D6BD587C2}" type="presOf" srcId="{53EF1979-072B-46D7-8DCC-CCA9605D5105}" destId="{EE572143-C930-4B2C-88B7-EDA915CB5F8B}" srcOrd="0" destOrd="0" presId="urn:microsoft.com/office/officeart/2018/2/layout/IconCircleList"/>
    <dgm:cxn modelId="{AFED34A6-7F7C-4F1E-AE9E-1D283D7A3227}" srcId="{0253EBDE-5385-47B3-AD34-46B52FB16ED8}" destId="{2EB2B6E0-4209-433D-9536-34730CA59B91}" srcOrd="2" destOrd="0" parTransId="{1882E7EE-37B0-4173-83E5-E8BB11CB012F}" sibTransId="{6150E87A-6DEE-42AD-AAFB-3316474487BE}"/>
    <dgm:cxn modelId="{F365B3B0-8421-4730-9036-7DA47967CFCC}" type="presOf" srcId="{2EB2B6E0-4209-433D-9536-34730CA59B91}" destId="{C5EE8ECE-AB94-4E62-8789-CD62B0E971DF}" srcOrd="0" destOrd="0" presId="urn:microsoft.com/office/officeart/2018/2/layout/IconCircleList"/>
    <dgm:cxn modelId="{1603DFB0-C456-4812-8BDF-3201A7034CF2}" type="presOf" srcId="{80F60A37-A1C4-433F-AC57-E20097AB660A}" destId="{8F926246-9D6E-4B6E-9086-278B46C4CDD4}" srcOrd="0" destOrd="0" presId="urn:microsoft.com/office/officeart/2018/2/layout/IconCircleList"/>
    <dgm:cxn modelId="{23807FD3-1634-4E3D-BDCB-9962EF0E5428}" type="presOf" srcId="{21D1FA19-0E48-4CA3-944A-9DD7FB024DEC}" destId="{BAF29F60-3914-4929-98BC-AAE65B162A0F}" srcOrd="0" destOrd="0" presId="urn:microsoft.com/office/officeart/2018/2/layout/IconCircleList"/>
    <dgm:cxn modelId="{15ACB0C4-7BF0-4B8E-A302-7603E8BE3D3C}" type="presParOf" srcId="{ED2F22BF-41CA-45BA-8C2D-59AE837BFAF8}" destId="{4455064C-DE33-4A0B-8761-BC98D0172B32}" srcOrd="0" destOrd="0" presId="urn:microsoft.com/office/officeart/2018/2/layout/IconCircleList"/>
    <dgm:cxn modelId="{AC2A3754-12B2-44AF-A537-84170504BDC9}" type="presParOf" srcId="{4455064C-DE33-4A0B-8761-BC98D0172B32}" destId="{F41C89DB-320D-4F9D-91CE-8FBE1E9F33B5}" srcOrd="0" destOrd="0" presId="urn:microsoft.com/office/officeart/2018/2/layout/IconCircleList"/>
    <dgm:cxn modelId="{A6EE5A98-62AC-40A3-A039-E132B6A17C8A}" type="presParOf" srcId="{F41C89DB-320D-4F9D-91CE-8FBE1E9F33B5}" destId="{D05AA6B8-7621-467D-BCC1-ACB33D7701DC}" srcOrd="0" destOrd="0" presId="urn:microsoft.com/office/officeart/2018/2/layout/IconCircleList"/>
    <dgm:cxn modelId="{AC42AB1B-1AB4-4CCE-B174-5C8B001798DA}" type="presParOf" srcId="{F41C89DB-320D-4F9D-91CE-8FBE1E9F33B5}" destId="{2D477723-B057-477C-8E31-D6B075819427}" srcOrd="1" destOrd="0" presId="urn:microsoft.com/office/officeart/2018/2/layout/IconCircleList"/>
    <dgm:cxn modelId="{A5FB3F30-D2D0-41C0-9118-9EE312D53F85}" type="presParOf" srcId="{F41C89DB-320D-4F9D-91CE-8FBE1E9F33B5}" destId="{0AA19FCB-2590-4713-9136-7516170EB0A0}" srcOrd="2" destOrd="0" presId="urn:microsoft.com/office/officeart/2018/2/layout/IconCircleList"/>
    <dgm:cxn modelId="{0C7A0796-6FEA-4EC9-A427-FF38A324CE2A}" type="presParOf" srcId="{F41C89DB-320D-4F9D-91CE-8FBE1E9F33B5}" destId="{BAF29F60-3914-4929-98BC-AAE65B162A0F}" srcOrd="3" destOrd="0" presId="urn:microsoft.com/office/officeart/2018/2/layout/IconCircleList"/>
    <dgm:cxn modelId="{9B7F3A36-D812-432F-9DF3-F24F674E0C50}" type="presParOf" srcId="{4455064C-DE33-4A0B-8761-BC98D0172B32}" destId="{608B85B6-CD52-49A1-8EF6-5136910B3EBC}" srcOrd="1" destOrd="0" presId="urn:microsoft.com/office/officeart/2018/2/layout/IconCircleList"/>
    <dgm:cxn modelId="{92E42F94-F037-46AD-985C-8CE85D9C02DB}" type="presParOf" srcId="{4455064C-DE33-4A0B-8761-BC98D0172B32}" destId="{09724594-9992-43C4-BC96-D0FE001AEF57}" srcOrd="2" destOrd="0" presId="urn:microsoft.com/office/officeart/2018/2/layout/IconCircleList"/>
    <dgm:cxn modelId="{5FC8D084-1462-4407-AF97-51A54D29D01B}" type="presParOf" srcId="{09724594-9992-43C4-BC96-D0FE001AEF57}" destId="{57F51423-5B6B-492A-91AB-E649F02A9BEC}" srcOrd="0" destOrd="0" presId="urn:microsoft.com/office/officeart/2018/2/layout/IconCircleList"/>
    <dgm:cxn modelId="{31C5B625-C524-4066-A1E0-0D6AF83A392F}" type="presParOf" srcId="{09724594-9992-43C4-BC96-D0FE001AEF57}" destId="{60E03091-1AC6-47E1-900C-3B75C208DE43}" srcOrd="1" destOrd="0" presId="urn:microsoft.com/office/officeart/2018/2/layout/IconCircleList"/>
    <dgm:cxn modelId="{992C8CD5-F880-4B5E-966C-5B16316490DA}" type="presParOf" srcId="{09724594-9992-43C4-BC96-D0FE001AEF57}" destId="{E6AC9A17-CABA-4621-AD4E-3B3D036C71E9}" srcOrd="2" destOrd="0" presId="urn:microsoft.com/office/officeart/2018/2/layout/IconCircleList"/>
    <dgm:cxn modelId="{2FD743CD-3DEF-40AA-B7BD-1889984EB6FD}" type="presParOf" srcId="{09724594-9992-43C4-BC96-D0FE001AEF57}" destId="{EE572143-C930-4B2C-88B7-EDA915CB5F8B}" srcOrd="3" destOrd="0" presId="urn:microsoft.com/office/officeart/2018/2/layout/IconCircleList"/>
    <dgm:cxn modelId="{D907CD63-766C-4C78-A272-157A26569F82}" type="presParOf" srcId="{4455064C-DE33-4A0B-8761-BC98D0172B32}" destId="{8F926246-9D6E-4B6E-9086-278B46C4CDD4}" srcOrd="3" destOrd="0" presId="urn:microsoft.com/office/officeart/2018/2/layout/IconCircleList"/>
    <dgm:cxn modelId="{360EE3E5-6B97-4035-BF12-6B40ABA68CA3}" type="presParOf" srcId="{4455064C-DE33-4A0B-8761-BC98D0172B32}" destId="{ECFFFEBF-DBDC-4265-AE78-B1A8F551824E}" srcOrd="4" destOrd="0" presId="urn:microsoft.com/office/officeart/2018/2/layout/IconCircleList"/>
    <dgm:cxn modelId="{A08558FC-956E-4856-AF72-C3AB47703C87}" type="presParOf" srcId="{ECFFFEBF-DBDC-4265-AE78-B1A8F551824E}" destId="{37681D93-5768-41B7-A512-CF762CD9E7BB}" srcOrd="0" destOrd="0" presId="urn:microsoft.com/office/officeart/2018/2/layout/IconCircleList"/>
    <dgm:cxn modelId="{86BF6A80-8133-4AD1-A96D-CF5EC741A2E2}" type="presParOf" srcId="{ECFFFEBF-DBDC-4265-AE78-B1A8F551824E}" destId="{9EA87CA2-59A8-4E22-982C-F6D2927AC1AB}" srcOrd="1" destOrd="0" presId="urn:microsoft.com/office/officeart/2018/2/layout/IconCircleList"/>
    <dgm:cxn modelId="{C89A5847-2E10-429D-9655-22FBB9D3778F}" type="presParOf" srcId="{ECFFFEBF-DBDC-4265-AE78-B1A8F551824E}" destId="{FFD5521C-23BF-43F2-A3F0-FA36B4535431}" srcOrd="2" destOrd="0" presId="urn:microsoft.com/office/officeart/2018/2/layout/IconCircleList"/>
    <dgm:cxn modelId="{EFDA637D-5323-41A1-AC7F-CDB531CDF127}" type="presParOf" srcId="{ECFFFEBF-DBDC-4265-AE78-B1A8F551824E}" destId="{C5EE8ECE-AB94-4E62-8789-CD62B0E971DF}" srcOrd="3" destOrd="0" presId="urn:microsoft.com/office/officeart/2018/2/layout/IconCircleList"/>
    <dgm:cxn modelId="{C797D3CA-7AE8-40A8-AC81-E352FD692F21}" type="presParOf" srcId="{4455064C-DE33-4A0B-8761-BC98D0172B32}" destId="{CCCB71CE-E740-4B54-92A5-E6AEA626E1E1}" srcOrd="5" destOrd="0" presId="urn:microsoft.com/office/officeart/2018/2/layout/IconCircleList"/>
    <dgm:cxn modelId="{62142BB7-346D-441D-B628-D43435CB341C}" type="presParOf" srcId="{4455064C-DE33-4A0B-8761-BC98D0172B32}" destId="{E2CF17B9-E5B7-4C1E-870A-7F2DE730DAD2}" srcOrd="6" destOrd="0" presId="urn:microsoft.com/office/officeart/2018/2/layout/IconCircleList"/>
    <dgm:cxn modelId="{6550D403-F7DD-4A88-AA6C-50B46A589CF2}" type="presParOf" srcId="{E2CF17B9-E5B7-4C1E-870A-7F2DE730DAD2}" destId="{1321B70E-5CA2-4159-880B-75ABA5CFE176}" srcOrd="0" destOrd="0" presId="urn:microsoft.com/office/officeart/2018/2/layout/IconCircleList"/>
    <dgm:cxn modelId="{31E0B424-C2D6-43B3-AFB6-80FDB66C5B80}" type="presParOf" srcId="{E2CF17B9-E5B7-4C1E-870A-7F2DE730DAD2}" destId="{9D26C886-C853-4575-A9B6-46E8A395B18D}" srcOrd="1" destOrd="0" presId="urn:microsoft.com/office/officeart/2018/2/layout/IconCircleList"/>
    <dgm:cxn modelId="{D301DB15-258C-4794-8320-70CDE57675FE}" type="presParOf" srcId="{E2CF17B9-E5B7-4C1E-870A-7F2DE730DAD2}" destId="{303E5806-E4F6-4DE3-9879-6E581D06E725}" srcOrd="2" destOrd="0" presId="urn:microsoft.com/office/officeart/2018/2/layout/IconCircleList"/>
    <dgm:cxn modelId="{1BEC4FF0-2B93-4F85-8527-F38537E4FD39}" type="presParOf" srcId="{E2CF17B9-E5B7-4C1E-870A-7F2DE730DAD2}" destId="{FE157948-AE37-4424-A2F3-A03AF81B247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A06FB9-779F-436C-8171-0507B05F543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A31747-0EB7-40A5-AF12-FF5CEE6DA92D}">
      <dgm:prSet/>
      <dgm:spPr/>
      <dgm:t>
        <a:bodyPr/>
        <a:lstStyle/>
        <a:p>
          <a:r>
            <a:rPr lang="en-US" dirty="0"/>
            <a:t>Global Perspective - </a:t>
          </a:r>
          <a:r>
            <a:rPr lang="en-US" b="0" i="0" dirty="0"/>
            <a:t>Agents actively learn and make independent decisions, leveraging local insights instead of relying on a broader view.</a:t>
          </a:r>
          <a:endParaRPr lang="en-US" dirty="0"/>
        </a:p>
      </dgm:t>
    </dgm:pt>
    <dgm:pt modelId="{65DD3A5E-2262-498B-94AC-581EECCA6599}" type="parTrans" cxnId="{99189B00-BCA4-4E1E-8C22-0840433341CB}">
      <dgm:prSet/>
      <dgm:spPr/>
      <dgm:t>
        <a:bodyPr/>
        <a:lstStyle/>
        <a:p>
          <a:endParaRPr lang="en-US"/>
        </a:p>
      </dgm:t>
    </dgm:pt>
    <dgm:pt modelId="{BFD430BC-EDA0-4E43-966A-919CE47C9F24}" type="sibTrans" cxnId="{99189B00-BCA4-4E1E-8C22-0840433341CB}">
      <dgm:prSet/>
      <dgm:spPr/>
      <dgm:t>
        <a:bodyPr/>
        <a:lstStyle/>
        <a:p>
          <a:endParaRPr lang="en-US"/>
        </a:p>
      </dgm:t>
    </dgm:pt>
    <dgm:pt modelId="{6D6F1ED4-3DE6-41D1-AA89-B864FC9DEC30}">
      <dgm:prSet/>
      <dgm:spPr/>
      <dgm:t>
        <a:bodyPr/>
        <a:lstStyle/>
        <a:p>
          <a:r>
            <a:rPr lang="en-US"/>
            <a:t>Higher Coordination - </a:t>
          </a:r>
          <a:r>
            <a:rPr lang="en-US" b="0" i="0"/>
            <a:t>Each agent functions autonomously, making it more scalable, which is perfect for extensive systems such as urban traffic networks.</a:t>
          </a:r>
          <a:endParaRPr lang="en-US"/>
        </a:p>
      </dgm:t>
    </dgm:pt>
    <dgm:pt modelId="{412AD6E2-F15F-435E-9830-1045CF449A32}" type="parTrans" cxnId="{15439773-5C88-4F4F-B924-0C375EC59E5A}">
      <dgm:prSet/>
      <dgm:spPr/>
      <dgm:t>
        <a:bodyPr/>
        <a:lstStyle/>
        <a:p>
          <a:endParaRPr lang="en-US"/>
        </a:p>
      </dgm:t>
    </dgm:pt>
    <dgm:pt modelId="{B8D0FC92-C56C-402F-A5F2-649F59205F53}" type="sibTrans" cxnId="{15439773-5C88-4F4F-B924-0C375EC59E5A}">
      <dgm:prSet/>
      <dgm:spPr/>
      <dgm:t>
        <a:bodyPr/>
        <a:lstStyle/>
        <a:p>
          <a:endParaRPr lang="en-US"/>
        </a:p>
      </dgm:t>
    </dgm:pt>
    <dgm:pt modelId="{35CB45C2-C8D5-4028-9CBE-420E638E2AD4}">
      <dgm:prSet/>
      <dgm:spPr/>
      <dgm:t>
        <a:bodyPr/>
        <a:lstStyle/>
        <a:p>
          <a:r>
            <a:rPr lang="en-US" dirty="0"/>
            <a:t>Challenges - </a:t>
          </a:r>
          <a:r>
            <a:rPr lang="en-US" b="0" i="0" dirty="0"/>
            <a:t>Collaboration between agents can be challenging, which might result in less than ideal results.</a:t>
          </a:r>
          <a:endParaRPr lang="en-US" dirty="0"/>
        </a:p>
      </dgm:t>
    </dgm:pt>
    <dgm:pt modelId="{2DAC51B7-EDB4-406F-B048-B5179025D5A9}" type="parTrans" cxnId="{B7B8D5D2-FCEB-47E0-AB21-5B3D9F5C9DA0}">
      <dgm:prSet/>
      <dgm:spPr/>
      <dgm:t>
        <a:bodyPr/>
        <a:lstStyle/>
        <a:p>
          <a:endParaRPr lang="en-US"/>
        </a:p>
      </dgm:t>
    </dgm:pt>
    <dgm:pt modelId="{4AC06C6D-7A69-40CD-9E4F-D1EF0D7E7128}" type="sibTrans" cxnId="{B7B8D5D2-FCEB-47E0-AB21-5B3D9F5C9DA0}">
      <dgm:prSet/>
      <dgm:spPr/>
      <dgm:t>
        <a:bodyPr/>
        <a:lstStyle/>
        <a:p>
          <a:endParaRPr lang="en-US"/>
        </a:p>
      </dgm:t>
    </dgm:pt>
    <dgm:pt modelId="{7E7A3545-99A8-4B96-8119-386135043AD0}" type="pres">
      <dgm:prSet presAssocID="{23A06FB9-779F-436C-8171-0507B05F5431}" presName="root" presStyleCnt="0">
        <dgm:presLayoutVars>
          <dgm:dir/>
          <dgm:resizeHandles val="exact"/>
        </dgm:presLayoutVars>
      </dgm:prSet>
      <dgm:spPr/>
    </dgm:pt>
    <dgm:pt modelId="{F770C84E-ADF5-4E1C-A16D-3428AB4BE9AB}" type="pres">
      <dgm:prSet presAssocID="{48A31747-0EB7-40A5-AF12-FF5CEE6DA92D}" presName="compNode" presStyleCnt="0"/>
      <dgm:spPr/>
    </dgm:pt>
    <dgm:pt modelId="{4B2F9E71-421E-46F8-8B46-E70BBB2110D3}" type="pres">
      <dgm:prSet presAssocID="{48A31747-0EB7-40A5-AF12-FF5CEE6DA92D}" presName="bgRect" presStyleLbl="bgShp" presStyleIdx="0" presStyleCnt="3"/>
      <dgm:spPr/>
    </dgm:pt>
    <dgm:pt modelId="{06C51AA8-7D81-4694-AE7B-E1FD2B565203}" type="pres">
      <dgm:prSet presAssocID="{48A31747-0EB7-40A5-AF12-FF5CEE6DA9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p compass"/>
        </a:ext>
      </dgm:extLst>
    </dgm:pt>
    <dgm:pt modelId="{652A0BCF-6EB7-4E69-984D-9232C78AB7A5}" type="pres">
      <dgm:prSet presAssocID="{48A31747-0EB7-40A5-AF12-FF5CEE6DA92D}" presName="spaceRect" presStyleCnt="0"/>
      <dgm:spPr/>
    </dgm:pt>
    <dgm:pt modelId="{E3E9152D-A602-4345-B42B-C4613691BF58}" type="pres">
      <dgm:prSet presAssocID="{48A31747-0EB7-40A5-AF12-FF5CEE6DA92D}" presName="parTx" presStyleLbl="revTx" presStyleIdx="0" presStyleCnt="3">
        <dgm:presLayoutVars>
          <dgm:chMax val="0"/>
          <dgm:chPref val="0"/>
        </dgm:presLayoutVars>
      </dgm:prSet>
      <dgm:spPr/>
    </dgm:pt>
    <dgm:pt modelId="{1A216B1E-5B9F-4DE6-B62E-07A893FE4E79}" type="pres">
      <dgm:prSet presAssocID="{BFD430BC-EDA0-4E43-966A-919CE47C9F24}" presName="sibTrans" presStyleCnt="0"/>
      <dgm:spPr/>
    </dgm:pt>
    <dgm:pt modelId="{28C06DD1-C05B-4476-82E9-1B378EA945FF}" type="pres">
      <dgm:prSet presAssocID="{6D6F1ED4-3DE6-41D1-AA89-B864FC9DEC30}" presName="compNode" presStyleCnt="0"/>
      <dgm:spPr/>
    </dgm:pt>
    <dgm:pt modelId="{6A82D343-33BA-4571-9353-702C91C1DFF4}" type="pres">
      <dgm:prSet presAssocID="{6D6F1ED4-3DE6-41D1-AA89-B864FC9DEC30}" presName="bgRect" presStyleLbl="bgShp" presStyleIdx="1" presStyleCnt="3"/>
      <dgm:spPr/>
    </dgm:pt>
    <dgm:pt modelId="{C114BBB8-886C-4B46-A2CD-0BF406103EEF}" type="pres">
      <dgm:prSet presAssocID="{6D6F1ED4-3DE6-41D1-AA89-B864FC9DEC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A65583DF-FFEC-4474-8527-97FA9E1A3444}" type="pres">
      <dgm:prSet presAssocID="{6D6F1ED4-3DE6-41D1-AA89-B864FC9DEC30}" presName="spaceRect" presStyleCnt="0"/>
      <dgm:spPr/>
    </dgm:pt>
    <dgm:pt modelId="{EE4F9F6D-AF13-42C9-8BA3-04104509FDB3}" type="pres">
      <dgm:prSet presAssocID="{6D6F1ED4-3DE6-41D1-AA89-B864FC9DEC30}" presName="parTx" presStyleLbl="revTx" presStyleIdx="1" presStyleCnt="3">
        <dgm:presLayoutVars>
          <dgm:chMax val="0"/>
          <dgm:chPref val="0"/>
        </dgm:presLayoutVars>
      </dgm:prSet>
      <dgm:spPr/>
    </dgm:pt>
    <dgm:pt modelId="{A578C6B7-1C86-43DA-8560-04C305A07A74}" type="pres">
      <dgm:prSet presAssocID="{B8D0FC92-C56C-402F-A5F2-649F59205F53}" presName="sibTrans" presStyleCnt="0"/>
      <dgm:spPr/>
    </dgm:pt>
    <dgm:pt modelId="{E49DBE05-3724-4247-BB7E-70CA0A2645FD}" type="pres">
      <dgm:prSet presAssocID="{35CB45C2-C8D5-4028-9CBE-420E638E2AD4}" presName="compNode" presStyleCnt="0"/>
      <dgm:spPr/>
    </dgm:pt>
    <dgm:pt modelId="{FED23514-4387-41B8-B58F-D7873BB58249}" type="pres">
      <dgm:prSet presAssocID="{35CB45C2-C8D5-4028-9CBE-420E638E2AD4}" presName="bgRect" presStyleLbl="bgShp" presStyleIdx="2" presStyleCnt="3"/>
      <dgm:spPr/>
    </dgm:pt>
    <dgm:pt modelId="{873B7A51-B005-45AE-939C-D2012CB3D240}" type="pres">
      <dgm:prSet presAssocID="{35CB45C2-C8D5-4028-9CBE-420E638E2A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Outline"/>
        </a:ext>
      </dgm:extLst>
    </dgm:pt>
    <dgm:pt modelId="{91E5D198-D3C1-408D-8036-064B22C66624}" type="pres">
      <dgm:prSet presAssocID="{35CB45C2-C8D5-4028-9CBE-420E638E2AD4}" presName="spaceRect" presStyleCnt="0"/>
      <dgm:spPr/>
    </dgm:pt>
    <dgm:pt modelId="{94AF0EE9-63DB-4012-A24B-E5E86115EC9C}" type="pres">
      <dgm:prSet presAssocID="{35CB45C2-C8D5-4028-9CBE-420E638E2AD4}" presName="parTx" presStyleLbl="revTx" presStyleIdx="2" presStyleCnt="3">
        <dgm:presLayoutVars>
          <dgm:chMax val="0"/>
          <dgm:chPref val="0"/>
        </dgm:presLayoutVars>
      </dgm:prSet>
      <dgm:spPr/>
    </dgm:pt>
  </dgm:ptLst>
  <dgm:cxnLst>
    <dgm:cxn modelId="{99189B00-BCA4-4E1E-8C22-0840433341CB}" srcId="{23A06FB9-779F-436C-8171-0507B05F5431}" destId="{48A31747-0EB7-40A5-AF12-FF5CEE6DA92D}" srcOrd="0" destOrd="0" parTransId="{65DD3A5E-2262-498B-94AC-581EECCA6599}" sibTransId="{BFD430BC-EDA0-4E43-966A-919CE47C9F24}"/>
    <dgm:cxn modelId="{5BCBCC14-1373-4529-B714-6D7C49DD5E9E}" type="presOf" srcId="{6D6F1ED4-3DE6-41D1-AA89-B864FC9DEC30}" destId="{EE4F9F6D-AF13-42C9-8BA3-04104509FDB3}" srcOrd="0" destOrd="0" presId="urn:microsoft.com/office/officeart/2018/2/layout/IconVerticalSolidList"/>
    <dgm:cxn modelId="{15439773-5C88-4F4F-B924-0C375EC59E5A}" srcId="{23A06FB9-779F-436C-8171-0507B05F5431}" destId="{6D6F1ED4-3DE6-41D1-AA89-B864FC9DEC30}" srcOrd="1" destOrd="0" parTransId="{412AD6E2-F15F-435E-9830-1045CF449A32}" sibTransId="{B8D0FC92-C56C-402F-A5F2-649F59205F53}"/>
    <dgm:cxn modelId="{E69D037E-55AE-49DB-AF1B-A61F651E98B9}" type="presOf" srcId="{23A06FB9-779F-436C-8171-0507B05F5431}" destId="{7E7A3545-99A8-4B96-8119-386135043AD0}" srcOrd="0" destOrd="0" presId="urn:microsoft.com/office/officeart/2018/2/layout/IconVerticalSolidList"/>
    <dgm:cxn modelId="{38927796-C0E3-4306-93AD-F7B46973CD22}" type="presOf" srcId="{35CB45C2-C8D5-4028-9CBE-420E638E2AD4}" destId="{94AF0EE9-63DB-4012-A24B-E5E86115EC9C}" srcOrd="0" destOrd="0" presId="urn:microsoft.com/office/officeart/2018/2/layout/IconVerticalSolidList"/>
    <dgm:cxn modelId="{25AEF2C3-9772-4DBB-AD1C-3B0D5819C518}" type="presOf" srcId="{48A31747-0EB7-40A5-AF12-FF5CEE6DA92D}" destId="{E3E9152D-A602-4345-B42B-C4613691BF58}" srcOrd="0" destOrd="0" presId="urn:microsoft.com/office/officeart/2018/2/layout/IconVerticalSolidList"/>
    <dgm:cxn modelId="{B7B8D5D2-FCEB-47E0-AB21-5B3D9F5C9DA0}" srcId="{23A06FB9-779F-436C-8171-0507B05F5431}" destId="{35CB45C2-C8D5-4028-9CBE-420E638E2AD4}" srcOrd="2" destOrd="0" parTransId="{2DAC51B7-EDB4-406F-B048-B5179025D5A9}" sibTransId="{4AC06C6D-7A69-40CD-9E4F-D1EF0D7E7128}"/>
    <dgm:cxn modelId="{4C16D2C3-AD46-4D1E-87BF-CADC14223C40}" type="presParOf" srcId="{7E7A3545-99A8-4B96-8119-386135043AD0}" destId="{F770C84E-ADF5-4E1C-A16D-3428AB4BE9AB}" srcOrd="0" destOrd="0" presId="urn:microsoft.com/office/officeart/2018/2/layout/IconVerticalSolidList"/>
    <dgm:cxn modelId="{36AA912C-4CCF-4FEC-9906-8BEB179BA6A0}" type="presParOf" srcId="{F770C84E-ADF5-4E1C-A16D-3428AB4BE9AB}" destId="{4B2F9E71-421E-46F8-8B46-E70BBB2110D3}" srcOrd="0" destOrd="0" presId="urn:microsoft.com/office/officeart/2018/2/layout/IconVerticalSolidList"/>
    <dgm:cxn modelId="{8837D77C-9D10-4611-A22A-81D5B0BADC32}" type="presParOf" srcId="{F770C84E-ADF5-4E1C-A16D-3428AB4BE9AB}" destId="{06C51AA8-7D81-4694-AE7B-E1FD2B565203}" srcOrd="1" destOrd="0" presId="urn:microsoft.com/office/officeart/2018/2/layout/IconVerticalSolidList"/>
    <dgm:cxn modelId="{2E81147F-B35A-4C98-A336-A0E624F14B9D}" type="presParOf" srcId="{F770C84E-ADF5-4E1C-A16D-3428AB4BE9AB}" destId="{652A0BCF-6EB7-4E69-984D-9232C78AB7A5}" srcOrd="2" destOrd="0" presId="urn:microsoft.com/office/officeart/2018/2/layout/IconVerticalSolidList"/>
    <dgm:cxn modelId="{EF05167F-3971-4EDE-9F46-A539D4A4CDFF}" type="presParOf" srcId="{F770C84E-ADF5-4E1C-A16D-3428AB4BE9AB}" destId="{E3E9152D-A602-4345-B42B-C4613691BF58}" srcOrd="3" destOrd="0" presId="urn:microsoft.com/office/officeart/2018/2/layout/IconVerticalSolidList"/>
    <dgm:cxn modelId="{3DAD7F6F-DB92-4A79-A819-9BA2A08F84D0}" type="presParOf" srcId="{7E7A3545-99A8-4B96-8119-386135043AD0}" destId="{1A216B1E-5B9F-4DE6-B62E-07A893FE4E79}" srcOrd="1" destOrd="0" presId="urn:microsoft.com/office/officeart/2018/2/layout/IconVerticalSolidList"/>
    <dgm:cxn modelId="{512BDF9C-62F5-4D50-BC7F-6C00BB32AB99}" type="presParOf" srcId="{7E7A3545-99A8-4B96-8119-386135043AD0}" destId="{28C06DD1-C05B-4476-82E9-1B378EA945FF}" srcOrd="2" destOrd="0" presId="urn:microsoft.com/office/officeart/2018/2/layout/IconVerticalSolidList"/>
    <dgm:cxn modelId="{9606D501-2F4B-41D6-A476-2A2345A0783D}" type="presParOf" srcId="{28C06DD1-C05B-4476-82E9-1B378EA945FF}" destId="{6A82D343-33BA-4571-9353-702C91C1DFF4}" srcOrd="0" destOrd="0" presId="urn:microsoft.com/office/officeart/2018/2/layout/IconVerticalSolidList"/>
    <dgm:cxn modelId="{FD179A2E-26B0-4335-A020-0B72AA653D31}" type="presParOf" srcId="{28C06DD1-C05B-4476-82E9-1B378EA945FF}" destId="{C114BBB8-886C-4B46-A2CD-0BF406103EEF}" srcOrd="1" destOrd="0" presId="urn:microsoft.com/office/officeart/2018/2/layout/IconVerticalSolidList"/>
    <dgm:cxn modelId="{00BE43D3-EC72-445F-AB73-DB601F25FC1F}" type="presParOf" srcId="{28C06DD1-C05B-4476-82E9-1B378EA945FF}" destId="{A65583DF-FFEC-4474-8527-97FA9E1A3444}" srcOrd="2" destOrd="0" presId="urn:microsoft.com/office/officeart/2018/2/layout/IconVerticalSolidList"/>
    <dgm:cxn modelId="{B9BE031E-6B8A-484E-A43B-20A08C70D82D}" type="presParOf" srcId="{28C06DD1-C05B-4476-82E9-1B378EA945FF}" destId="{EE4F9F6D-AF13-42C9-8BA3-04104509FDB3}" srcOrd="3" destOrd="0" presId="urn:microsoft.com/office/officeart/2018/2/layout/IconVerticalSolidList"/>
    <dgm:cxn modelId="{90C3DACC-D8AC-40C1-B5BD-7D5FDE4355B4}" type="presParOf" srcId="{7E7A3545-99A8-4B96-8119-386135043AD0}" destId="{A578C6B7-1C86-43DA-8560-04C305A07A74}" srcOrd="3" destOrd="0" presId="urn:microsoft.com/office/officeart/2018/2/layout/IconVerticalSolidList"/>
    <dgm:cxn modelId="{83ED98DF-D6BC-43E7-8908-9B41ABB80DA1}" type="presParOf" srcId="{7E7A3545-99A8-4B96-8119-386135043AD0}" destId="{E49DBE05-3724-4247-BB7E-70CA0A2645FD}" srcOrd="4" destOrd="0" presId="urn:microsoft.com/office/officeart/2018/2/layout/IconVerticalSolidList"/>
    <dgm:cxn modelId="{2B8ADBAD-9CBA-4956-BD5F-8FB6667C218A}" type="presParOf" srcId="{E49DBE05-3724-4247-BB7E-70CA0A2645FD}" destId="{FED23514-4387-41B8-B58F-D7873BB58249}" srcOrd="0" destOrd="0" presId="urn:microsoft.com/office/officeart/2018/2/layout/IconVerticalSolidList"/>
    <dgm:cxn modelId="{E2B44624-54B8-4CF0-AE6A-12D5CF4470A1}" type="presParOf" srcId="{E49DBE05-3724-4247-BB7E-70CA0A2645FD}" destId="{873B7A51-B005-45AE-939C-D2012CB3D240}" srcOrd="1" destOrd="0" presId="urn:microsoft.com/office/officeart/2018/2/layout/IconVerticalSolidList"/>
    <dgm:cxn modelId="{D6284D1A-2AE5-4DE7-9162-106D08CF0CA9}" type="presParOf" srcId="{E49DBE05-3724-4247-BB7E-70CA0A2645FD}" destId="{91E5D198-D3C1-408D-8036-064B22C66624}" srcOrd="2" destOrd="0" presId="urn:microsoft.com/office/officeart/2018/2/layout/IconVerticalSolidList"/>
    <dgm:cxn modelId="{85A63BA1-29C5-43F1-AB57-59044EB5A538}" type="presParOf" srcId="{E49DBE05-3724-4247-BB7E-70CA0A2645FD}" destId="{94AF0EE9-63DB-4012-A24B-E5E86115EC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A06FB9-779F-436C-8171-0507B05F543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8A31747-0EB7-40A5-AF12-FF5CEE6DA92D}">
      <dgm:prSet/>
      <dgm:spPr/>
      <dgm:t>
        <a:bodyPr/>
        <a:lstStyle/>
        <a:p>
          <a:r>
            <a:rPr lang="en-JP" b="0" dirty="0">
              <a:solidFill>
                <a:schemeClr val="bg1"/>
              </a:solidFill>
            </a:rPr>
            <a:t>Independent Decision Making </a:t>
          </a:r>
          <a:r>
            <a:rPr lang="en-JP" dirty="0">
              <a:solidFill>
                <a:schemeClr val="bg1"/>
              </a:solidFill>
            </a:rPr>
            <a:t>- </a:t>
          </a:r>
          <a:r>
            <a:rPr lang="en-US" b="0" i="0" u="none" strike="noStrike" dirty="0">
              <a:solidFill>
                <a:schemeClr val="bg1"/>
              </a:solidFill>
              <a:effectLst/>
              <a:latin typeface="-webkit-standard"/>
            </a:rPr>
            <a:t>Agents operate independently and make decisions based on their local observations, allowing them to respond quickly and efficiently without needing a broader context.</a:t>
          </a:r>
          <a:endParaRPr lang="en-US" dirty="0">
            <a:solidFill>
              <a:schemeClr val="bg1"/>
            </a:solidFill>
          </a:endParaRPr>
        </a:p>
      </dgm:t>
    </dgm:pt>
    <dgm:pt modelId="{65DD3A5E-2262-498B-94AC-581EECCA6599}" type="parTrans" cxnId="{99189B00-BCA4-4E1E-8C22-0840433341CB}">
      <dgm:prSet/>
      <dgm:spPr/>
      <dgm:t>
        <a:bodyPr/>
        <a:lstStyle/>
        <a:p>
          <a:endParaRPr lang="en-US"/>
        </a:p>
      </dgm:t>
    </dgm:pt>
    <dgm:pt modelId="{BFD430BC-EDA0-4E43-966A-919CE47C9F24}" type="sibTrans" cxnId="{99189B00-BCA4-4E1E-8C22-0840433341CB}">
      <dgm:prSet/>
      <dgm:spPr/>
      <dgm:t>
        <a:bodyPr/>
        <a:lstStyle/>
        <a:p>
          <a:endParaRPr lang="en-US"/>
        </a:p>
      </dgm:t>
    </dgm:pt>
    <dgm:pt modelId="{6D6F1ED4-3DE6-41D1-AA89-B864FC9DEC30}">
      <dgm:prSet/>
      <dgm:spPr/>
      <dgm:t>
        <a:bodyPr/>
        <a:lstStyle/>
        <a:p>
          <a:r>
            <a:rPr lang="en-JP" dirty="0">
              <a:solidFill>
                <a:schemeClr val="bg1"/>
              </a:solidFill>
            </a:rPr>
            <a:t>Scalability and Flexibility -  </a:t>
          </a:r>
          <a:r>
            <a:rPr lang="en-US" b="0" i="0" u="none" strike="noStrike" dirty="0">
              <a:solidFill>
                <a:schemeClr val="bg1"/>
              </a:solidFill>
              <a:effectLst/>
              <a:latin typeface="-webkit-standard"/>
            </a:rPr>
            <a:t>Each agent works on its own, making the system more scalable. This is perfect for large setups, like traffic systems in a city.</a:t>
          </a:r>
          <a:endParaRPr lang="en-US" dirty="0">
            <a:solidFill>
              <a:schemeClr val="bg1"/>
            </a:solidFill>
          </a:endParaRPr>
        </a:p>
      </dgm:t>
    </dgm:pt>
    <dgm:pt modelId="{412AD6E2-F15F-435E-9830-1045CF449A32}" type="parTrans" cxnId="{15439773-5C88-4F4F-B924-0C375EC59E5A}">
      <dgm:prSet/>
      <dgm:spPr/>
      <dgm:t>
        <a:bodyPr/>
        <a:lstStyle/>
        <a:p>
          <a:endParaRPr lang="en-US"/>
        </a:p>
      </dgm:t>
    </dgm:pt>
    <dgm:pt modelId="{B8D0FC92-C56C-402F-A5F2-649F59205F53}" type="sibTrans" cxnId="{15439773-5C88-4F4F-B924-0C375EC59E5A}">
      <dgm:prSet/>
      <dgm:spPr/>
      <dgm:t>
        <a:bodyPr/>
        <a:lstStyle/>
        <a:p>
          <a:endParaRPr lang="en-US"/>
        </a:p>
      </dgm:t>
    </dgm:pt>
    <dgm:pt modelId="{35CB45C2-C8D5-4028-9CBE-420E638E2AD4}">
      <dgm:prSet/>
      <dgm:spPr/>
      <dgm:t>
        <a:bodyPr/>
        <a:lstStyle/>
        <a:p>
          <a:r>
            <a:rPr lang="en-JP" dirty="0">
              <a:solidFill>
                <a:schemeClr val="bg1"/>
              </a:solidFill>
            </a:rPr>
            <a:t>Chall</a:t>
          </a:r>
          <a:r>
            <a:rPr lang="en-US" dirty="0">
              <a:solidFill>
                <a:schemeClr val="bg1"/>
              </a:solidFill>
            </a:rPr>
            <a:t>e</a:t>
          </a:r>
          <a:r>
            <a:rPr lang="en-JP" dirty="0">
              <a:solidFill>
                <a:schemeClr val="bg1"/>
              </a:solidFill>
            </a:rPr>
            <a:t>nges - </a:t>
          </a:r>
          <a:r>
            <a:rPr lang="en-US" b="0" i="0" u="none" strike="noStrike" dirty="0">
              <a:solidFill>
                <a:schemeClr val="bg1"/>
              </a:solidFill>
              <a:effectLst/>
              <a:latin typeface="-webkit-standard"/>
            </a:rPr>
            <a:t>Collaboration among agents can be challenging, which may result in less-than-ideal results</a:t>
          </a:r>
          <a:r>
            <a:rPr lang="en-US" b="0" i="0" dirty="0">
              <a:solidFill>
                <a:schemeClr val="bg1"/>
              </a:solidFill>
            </a:rPr>
            <a:t>.</a:t>
          </a:r>
          <a:endParaRPr lang="en-US" dirty="0">
            <a:solidFill>
              <a:schemeClr val="bg1"/>
            </a:solidFill>
          </a:endParaRPr>
        </a:p>
      </dgm:t>
    </dgm:pt>
    <dgm:pt modelId="{2DAC51B7-EDB4-406F-B048-B5179025D5A9}" type="parTrans" cxnId="{B7B8D5D2-FCEB-47E0-AB21-5B3D9F5C9DA0}">
      <dgm:prSet/>
      <dgm:spPr/>
      <dgm:t>
        <a:bodyPr/>
        <a:lstStyle/>
        <a:p>
          <a:endParaRPr lang="en-US"/>
        </a:p>
      </dgm:t>
    </dgm:pt>
    <dgm:pt modelId="{4AC06C6D-7A69-40CD-9E4F-D1EF0D7E7128}" type="sibTrans" cxnId="{B7B8D5D2-FCEB-47E0-AB21-5B3D9F5C9DA0}">
      <dgm:prSet/>
      <dgm:spPr/>
      <dgm:t>
        <a:bodyPr/>
        <a:lstStyle/>
        <a:p>
          <a:endParaRPr lang="en-US"/>
        </a:p>
      </dgm:t>
    </dgm:pt>
    <dgm:pt modelId="{7E7A3545-99A8-4B96-8119-386135043AD0}" type="pres">
      <dgm:prSet presAssocID="{23A06FB9-779F-436C-8171-0507B05F5431}" presName="root" presStyleCnt="0">
        <dgm:presLayoutVars>
          <dgm:dir/>
          <dgm:resizeHandles val="exact"/>
        </dgm:presLayoutVars>
      </dgm:prSet>
      <dgm:spPr/>
    </dgm:pt>
    <dgm:pt modelId="{F770C84E-ADF5-4E1C-A16D-3428AB4BE9AB}" type="pres">
      <dgm:prSet presAssocID="{48A31747-0EB7-40A5-AF12-FF5CEE6DA92D}" presName="compNode" presStyleCnt="0"/>
      <dgm:spPr/>
    </dgm:pt>
    <dgm:pt modelId="{4B2F9E71-421E-46F8-8B46-E70BBB2110D3}" type="pres">
      <dgm:prSet presAssocID="{48A31747-0EB7-40A5-AF12-FF5CEE6DA92D}" presName="bgRect" presStyleLbl="bgShp" presStyleIdx="0" presStyleCnt="3"/>
      <dgm:spPr/>
    </dgm:pt>
    <dgm:pt modelId="{06C51AA8-7D81-4694-AE7B-E1FD2B565203}" type="pres">
      <dgm:prSet presAssocID="{48A31747-0EB7-40A5-AF12-FF5CEE6DA9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p compass"/>
        </a:ext>
      </dgm:extLst>
    </dgm:pt>
    <dgm:pt modelId="{652A0BCF-6EB7-4E69-984D-9232C78AB7A5}" type="pres">
      <dgm:prSet presAssocID="{48A31747-0EB7-40A5-AF12-FF5CEE6DA92D}" presName="spaceRect" presStyleCnt="0"/>
      <dgm:spPr/>
    </dgm:pt>
    <dgm:pt modelId="{E3E9152D-A602-4345-B42B-C4613691BF58}" type="pres">
      <dgm:prSet presAssocID="{48A31747-0EB7-40A5-AF12-FF5CEE6DA92D}" presName="parTx" presStyleLbl="revTx" presStyleIdx="0" presStyleCnt="3">
        <dgm:presLayoutVars>
          <dgm:chMax val="0"/>
          <dgm:chPref val="0"/>
        </dgm:presLayoutVars>
      </dgm:prSet>
      <dgm:spPr/>
    </dgm:pt>
    <dgm:pt modelId="{1A216B1E-5B9F-4DE6-B62E-07A893FE4E79}" type="pres">
      <dgm:prSet presAssocID="{BFD430BC-EDA0-4E43-966A-919CE47C9F24}" presName="sibTrans" presStyleCnt="0"/>
      <dgm:spPr/>
    </dgm:pt>
    <dgm:pt modelId="{28C06DD1-C05B-4476-82E9-1B378EA945FF}" type="pres">
      <dgm:prSet presAssocID="{6D6F1ED4-3DE6-41D1-AA89-B864FC9DEC30}" presName="compNode" presStyleCnt="0"/>
      <dgm:spPr/>
    </dgm:pt>
    <dgm:pt modelId="{6A82D343-33BA-4571-9353-702C91C1DFF4}" type="pres">
      <dgm:prSet presAssocID="{6D6F1ED4-3DE6-41D1-AA89-B864FC9DEC30}" presName="bgRect" presStyleLbl="bgShp" presStyleIdx="1" presStyleCnt="3"/>
      <dgm:spPr/>
    </dgm:pt>
    <dgm:pt modelId="{C114BBB8-886C-4B46-A2CD-0BF406103EEF}" type="pres">
      <dgm:prSet presAssocID="{6D6F1ED4-3DE6-41D1-AA89-B864FC9DEC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A65583DF-FFEC-4474-8527-97FA9E1A3444}" type="pres">
      <dgm:prSet presAssocID="{6D6F1ED4-3DE6-41D1-AA89-B864FC9DEC30}" presName="spaceRect" presStyleCnt="0"/>
      <dgm:spPr/>
    </dgm:pt>
    <dgm:pt modelId="{EE4F9F6D-AF13-42C9-8BA3-04104509FDB3}" type="pres">
      <dgm:prSet presAssocID="{6D6F1ED4-3DE6-41D1-AA89-B864FC9DEC30}" presName="parTx" presStyleLbl="revTx" presStyleIdx="1" presStyleCnt="3">
        <dgm:presLayoutVars>
          <dgm:chMax val="0"/>
          <dgm:chPref val="0"/>
        </dgm:presLayoutVars>
      </dgm:prSet>
      <dgm:spPr/>
    </dgm:pt>
    <dgm:pt modelId="{A578C6B7-1C86-43DA-8560-04C305A07A74}" type="pres">
      <dgm:prSet presAssocID="{B8D0FC92-C56C-402F-A5F2-649F59205F53}" presName="sibTrans" presStyleCnt="0"/>
      <dgm:spPr/>
    </dgm:pt>
    <dgm:pt modelId="{E49DBE05-3724-4247-BB7E-70CA0A2645FD}" type="pres">
      <dgm:prSet presAssocID="{35CB45C2-C8D5-4028-9CBE-420E638E2AD4}" presName="compNode" presStyleCnt="0"/>
      <dgm:spPr/>
    </dgm:pt>
    <dgm:pt modelId="{FED23514-4387-41B8-B58F-D7873BB58249}" type="pres">
      <dgm:prSet presAssocID="{35CB45C2-C8D5-4028-9CBE-420E638E2AD4}" presName="bgRect" presStyleLbl="bgShp" presStyleIdx="2" presStyleCnt="3"/>
      <dgm:spPr/>
    </dgm:pt>
    <dgm:pt modelId="{873B7A51-B005-45AE-939C-D2012CB3D240}" type="pres">
      <dgm:prSet presAssocID="{35CB45C2-C8D5-4028-9CBE-420E638E2A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Outline"/>
        </a:ext>
      </dgm:extLst>
    </dgm:pt>
    <dgm:pt modelId="{91E5D198-D3C1-408D-8036-064B22C66624}" type="pres">
      <dgm:prSet presAssocID="{35CB45C2-C8D5-4028-9CBE-420E638E2AD4}" presName="spaceRect" presStyleCnt="0"/>
      <dgm:spPr/>
    </dgm:pt>
    <dgm:pt modelId="{94AF0EE9-63DB-4012-A24B-E5E86115EC9C}" type="pres">
      <dgm:prSet presAssocID="{35CB45C2-C8D5-4028-9CBE-420E638E2AD4}" presName="parTx" presStyleLbl="revTx" presStyleIdx="2" presStyleCnt="3">
        <dgm:presLayoutVars>
          <dgm:chMax val="0"/>
          <dgm:chPref val="0"/>
        </dgm:presLayoutVars>
      </dgm:prSet>
      <dgm:spPr/>
    </dgm:pt>
  </dgm:ptLst>
  <dgm:cxnLst>
    <dgm:cxn modelId="{99189B00-BCA4-4E1E-8C22-0840433341CB}" srcId="{23A06FB9-779F-436C-8171-0507B05F5431}" destId="{48A31747-0EB7-40A5-AF12-FF5CEE6DA92D}" srcOrd="0" destOrd="0" parTransId="{65DD3A5E-2262-498B-94AC-581EECCA6599}" sibTransId="{BFD430BC-EDA0-4E43-966A-919CE47C9F24}"/>
    <dgm:cxn modelId="{5BCBCC14-1373-4529-B714-6D7C49DD5E9E}" type="presOf" srcId="{6D6F1ED4-3DE6-41D1-AA89-B864FC9DEC30}" destId="{EE4F9F6D-AF13-42C9-8BA3-04104509FDB3}" srcOrd="0" destOrd="0" presId="urn:microsoft.com/office/officeart/2018/2/layout/IconVerticalSolidList"/>
    <dgm:cxn modelId="{15439773-5C88-4F4F-B924-0C375EC59E5A}" srcId="{23A06FB9-779F-436C-8171-0507B05F5431}" destId="{6D6F1ED4-3DE6-41D1-AA89-B864FC9DEC30}" srcOrd="1" destOrd="0" parTransId="{412AD6E2-F15F-435E-9830-1045CF449A32}" sibTransId="{B8D0FC92-C56C-402F-A5F2-649F59205F53}"/>
    <dgm:cxn modelId="{E69D037E-55AE-49DB-AF1B-A61F651E98B9}" type="presOf" srcId="{23A06FB9-779F-436C-8171-0507B05F5431}" destId="{7E7A3545-99A8-4B96-8119-386135043AD0}" srcOrd="0" destOrd="0" presId="urn:microsoft.com/office/officeart/2018/2/layout/IconVerticalSolidList"/>
    <dgm:cxn modelId="{38927796-C0E3-4306-93AD-F7B46973CD22}" type="presOf" srcId="{35CB45C2-C8D5-4028-9CBE-420E638E2AD4}" destId="{94AF0EE9-63DB-4012-A24B-E5E86115EC9C}" srcOrd="0" destOrd="0" presId="urn:microsoft.com/office/officeart/2018/2/layout/IconVerticalSolidList"/>
    <dgm:cxn modelId="{25AEF2C3-9772-4DBB-AD1C-3B0D5819C518}" type="presOf" srcId="{48A31747-0EB7-40A5-AF12-FF5CEE6DA92D}" destId="{E3E9152D-A602-4345-B42B-C4613691BF58}" srcOrd="0" destOrd="0" presId="urn:microsoft.com/office/officeart/2018/2/layout/IconVerticalSolidList"/>
    <dgm:cxn modelId="{B7B8D5D2-FCEB-47E0-AB21-5B3D9F5C9DA0}" srcId="{23A06FB9-779F-436C-8171-0507B05F5431}" destId="{35CB45C2-C8D5-4028-9CBE-420E638E2AD4}" srcOrd="2" destOrd="0" parTransId="{2DAC51B7-EDB4-406F-B048-B5179025D5A9}" sibTransId="{4AC06C6D-7A69-40CD-9E4F-D1EF0D7E7128}"/>
    <dgm:cxn modelId="{4C16D2C3-AD46-4D1E-87BF-CADC14223C40}" type="presParOf" srcId="{7E7A3545-99A8-4B96-8119-386135043AD0}" destId="{F770C84E-ADF5-4E1C-A16D-3428AB4BE9AB}" srcOrd="0" destOrd="0" presId="urn:microsoft.com/office/officeart/2018/2/layout/IconVerticalSolidList"/>
    <dgm:cxn modelId="{36AA912C-4CCF-4FEC-9906-8BEB179BA6A0}" type="presParOf" srcId="{F770C84E-ADF5-4E1C-A16D-3428AB4BE9AB}" destId="{4B2F9E71-421E-46F8-8B46-E70BBB2110D3}" srcOrd="0" destOrd="0" presId="urn:microsoft.com/office/officeart/2018/2/layout/IconVerticalSolidList"/>
    <dgm:cxn modelId="{8837D77C-9D10-4611-A22A-81D5B0BADC32}" type="presParOf" srcId="{F770C84E-ADF5-4E1C-A16D-3428AB4BE9AB}" destId="{06C51AA8-7D81-4694-AE7B-E1FD2B565203}" srcOrd="1" destOrd="0" presId="urn:microsoft.com/office/officeart/2018/2/layout/IconVerticalSolidList"/>
    <dgm:cxn modelId="{2E81147F-B35A-4C98-A336-A0E624F14B9D}" type="presParOf" srcId="{F770C84E-ADF5-4E1C-A16D-3428AB4BE9AB}" destId="{652A0BCF-6EB7-4E69-984D-9232C78AB7A5}" srcOrd="2" destOrd="0" presId="urn:microsoft.com/office/officeart/2018/2/layout/IconVerticalSolidList"/>
    <dgm:cxn modelId="{EF05167F-3971-4EDE-9F46-A539D4A4CDFF}" type="presParOf" srcId="{F770C84E-ADF5-4E1C-A16D-3428AB4BE9AB}" destId="{E3E9152D-A602-4345-B42B-C4613691BF58}" srcOrd="3" destOrd="0" presId="urn:microsoft.com/office/officeart/2018/2/layout/IconVerticalSolidList"/>
    <dgm:cxn modelId="{3DAD7F6F-DB92-4A79-A819-9BA2A08F84D0}" type="presParOf" srcId="{7E7A3545-99A8-4B96-8119-386135043AD0}" destId="{1A216B1E-5B9F-4DE6-B62E-07A893FE4E79}" srcOrd="1" destOrd="0" presId="urn:microsoft.com/office/officeart/2018/2/layout/IconVerticalSolidList"/>
    <dgm:cxn modelId="{512BDF9C-62F5-4D50-BC7F-6C00BB32AB99}" type="presParOf" srcId="{7E7A3545-99A8-4B96-8119-386135043AD0}" destId="{28C06DD1-C05B-4476-82E9-1B378EA945FF}" srcOrd="2" destOrd="0" presId="urn:microsoft.com/office/officeart/2018/2/layout/IconVerticalSolidList"/>
    <dgm:cxn modelId="{9606D501-2F4B-41D6-A476-2A2345A0783D}" type="presParOf" srcId="{28C06DD1-C05B-4476-82E9-1B378EA945FF}" destId="{6A82D343-33BA-4571-9353-702C91C1DFF4}" srcOrd="0" destOrd="0" presId="urn:microsoft.com/office/officeart/2018/2/layout/IconVerticalSolidList"/>
    <dgm:cxn modelId="{FD179A2E-26B0-4335-A020-0B72AA653D31}" type="presParOf" srcId="{28C06DD1-C05B-4476-82E9-1B378EA945FF}" destId="{C114BBB8-886C-4B46-A2CD-0BF406103EEF}" srcOrd="1" destOrd="0" presId="urn:microsoft.com/office/officeart/2018/2/layout/IconVerticalSolidList"/>
    <dgm:cxn modelId="{00BE43D3-EC72-445F-AB73-DB601F25FC1F}" type="presParOf" srcId="{28C06DD1-C05B-4476-82E9-1B378EA945FF}" destId="{A65583DF-FFEC-4474-8527-97FA9E1A3444}" srcOrd="2" destOrd="0" presId="urn:microsoft.com/office/officeart/2018/2/layout/IconVerticalSolidList"/>
    <dgm:cxn modelId="{B9BE031E-6B8A-484E-A43B-20A08C70D82D}" type="presParOf" srcId="{28C06DD1-C05B-4476-82E9-1B378EA945FF}" destId="{EE4F9F6D-AF13-42C9-8BA3-04104509FDB3}" srcOrd="3" destOrd="0" presId="urn:microsoft.com/office/officeart/2018/2/layout/IconVerticalSolidList"/>
    <dgm:cxn modelId="{90C3DACC-D8AC-40C1-B5BD-7D5FDE4355B4}" type="presParOf" srcId="{7E7A3545-99A8-4B96-8119-386135043AD0}" destId="{A578C6B7-1C86-43DA-8560-04C305A07A74}" srcOrd="3" destOrd="0" presId="urn:microsoft.com/office/officeart/2018/2/layout/IconVerticalSolidList"/>
    <dgm:cxn modelId="{83ED98DF-D6BC-43E7-8908-9B41ABB80DA1}" type="presParOf" srcId="{7E7A3545-99A8-4B96-8119-386135043AD0}" destId="{E49DBE05-3724-4247-BB7E-70CA0A2645FD}" srcOrd="4" destOrd="0" presId="urn:microsoft.com/office/officeart/2018/2/layout/IconVerticalSolidList"/>
    <dgm:cxn modelId="{2B8ADBAD-9CBA-4956-BD5F-8FB6667C218A}" type="presParOf" srcId="{E49DBE05-3724-4247-BB7E-70CA0A2645FD}" destId="{FED23514-4387-41B8-B58F-D7873BB58249}" srcOrd="0" destOrd="0" presId="urn:microsoft.com/office/officeart/2018/2/layout/IconVerticalSolidList"/>
    <dgm:cxn modelId="{E2B44624-54B8-4CF0-AE6A-12D5CF4470A1}" type="presParOf" srcId="{E49DBE05-3724-4247-BB7E-70CA0A2645FD}" destId="{873B7A51-B005-45AE-939C-D2012CB3D240}" srcOrd="1" destOrd="0" presId="urn:microsoft.com/office/officeart/2018/2/layout/IconVerticalSolidList"/>
    <dgm:cxn modelId="{D6284D1A-2AE5-4DE7-9162-106D08CF0CA9}" type="presParOf" srcId="{E49DBE05-3724-4247-BB7E-70CA0A2645FD}" destId="{91E5D198-D3C1-408D-8036-064B22C66624}" srcOrd="2" destOrd="0" presId="urn:microsoft.com/office/officeart/2018/2/layout/IconVerticalSolidList"/>
    <dgm:cxn modelId="{85A63BA1-29C5-43F1-AB57-59044EB5A538}" type="presParOf" srcId="{E49DBE05-3724-4247-BB7E-70CA0A2645FD}" destId="{94AF0EE9-63DB-4012-A24B-E5E86115EC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82456CE-8363-4E0E-8AF0-914489A119F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8A8DDFB-6F81-4728-8EF3-AEBEEA46C8E1}">
      <dgm:prSet custT="1"/>
      <dgm:spPr/>
      <dgm:t>
        <a:bodyPr/>
        <a:lstStyle/>
        <a:p>
          <a:r>
            <a:rPr lang="en-US" sz="2000" b="0" i="0" dirty="0"/>
            <a:t>This study aims to create a reinforcement learning-based traffic management system to optimize vehicle flow and reduce congestion in the Colombo Metropolitan Area.</a:t>
          </a:r>
          <a:endParaRPr lang="en-US" sz="2000" dirty="0"/>
        </a:p>
      </dgm:t>
    </dgm:pt>
    <dgm:pt modelId="{AFCD39A9-B9C8-4D45-BAF6-B7B8E22BE14B}" type="parTrans" cxnId="{9DE879DA-971D-470C-9D93-7FFF07820F68}">
      <dgm:prSet/>
      <dgm:spPr/>
      <dgm:t>
        <a:bodyPr/>
        <a:lstStyle/>
        <a:p>
          <a:endParaRPr lang="en-US"/>
        </a:p>
      </dgm:t>
    </dgm:pt>
    <dgm:pt modelId="{6662A501-7626-4DFF-A423-E2B1B79DB156}" type="sibTrans" cxnId="{9DE879DA-971D-470C-9D93-7FFF07820F68}">
      <dgm:prSet/>
      <dgm:spPr/>
      <dgm:t>
        <a:bodyPr/>
        <a:lstStyle/>
        <a:p>
          <a:endParaRPr lang="en-US"/>
        </a:p>
      </dgm:t>
    </dgm:pt>
    <dgm:pt modelId="{9C52F562-EFD3-4A90-A21E-D6B1083B32DA}">
      <dgm:prSet custT="1"/>
      <dgm:spPr/>
      <dgm:t>
        <a:bodyPr/>
        <a:lstStyle/>
        <a:p>
          <a:r>
            <a:rPr lang="en-US" sz="2000" b="0" i="0" dirty="0"/>
            <a:t>The Colombo Metropolitan Area is severely congested due to rapid urbanization and outdated traffic management, causing delays, higher costs, and environmental problems.</a:t>
          </a:r>
          <a:endParaRPr lang="en-US" sz="2000" dirty="0"/>
        </a:p>
      </dgm:t>
    </dgm:pt>
    <dgm:pt modelId="{7AC94F16-345B-4317-AC4E-49A7CD681D41}" type="parTrans" cxnId="{C315F398-128B-4C35-8240-A8D72BA97A39}">
      <dgm:prSet/>
      <dgm:spPr/>
      <dgm:t>
        <a:bodyPr/>
        <a:lstStyle/>
        <a:p>
          <a:endParaRPr lang="en-US"/>
        </a:p>
      </dgm:t>
    </dgm:pt>
    <dgm:pt modelId="{7DE45B96-AB00-41E9-BF7B-E0AA5B8D38F4}" type="sibTrans" cxnId="{C315F398-128B-4C35-8240-A8D72BA97A39}">
      <dgm:prSet/>
      <dgm:spPr/>
      <dgm:t>
        <a:bodyPr/>
        <a:lstStyle/>
        <a:p>
          <a:endParaRPr lang="en-US"/>
        </a:p>
      </dgm:t>
    </dgm:pt>
    <dgm:pt modelId="{159FC3EF-565A-1540-8B7A-E3D5AFEF53D7}" type="pres">
      <dgm:prSet presAssocID="{882456CE-8363-4E0E-8AF0-914489A119F6}" presName="hierChild1" presStyleCnt="0">
        <dgm:presLayoutVars>
          <dgm:chPref val="1"/>
          <dgm:dir/>
          <dgm:animOne val="branch"/>
          <dgm:animLvl val="lvl"/>
          <dgm:resizeHandles/>
        </dgm:presLayoutVars>
      </dgm:prSet>
      <dgm:spPr/>
    </dgm:pt>
    <dgm:pt modelId="{BEB42160-4092-C143-B4C8-25DAFDD3E219}" type="pres">
      <dgm:prSet presAssocID="{78A8DDFB-6F81-4728-8EF3-AEBEEA46C8E1}" presName="hierRoot1" presStyleCnt="0"/>
      <dgm:spPr/>
    </dgm:pt>
    <dgm:pt modelId="{C9DED916-0D8A-944A-A0B1-0DCDBC9B371C}" type="pres">
      <dgm:prSet presAssocID="{78A8DDFB-6F81-4728-8EF3-AEBEEA46C8E1}" presName="composite" presStyleCnt="0"/>
      <dgm:spPr/>
    </dgm:pt>
    <dgm:pt modelId="{26F8892E-3530-8C43-BA2F-1465D364DE9E}" type="pres">
      <dgm:prSet presAssocID="{78A8DDFB-6F81-4728-8EF3-AEBEEA46C8E1}" presName="background" presStyleLbl="node0" presStyleIdx="0" presStyleCnt="2"/>
      <dgm:spPr/>
    </dgm:pt>
    <dgm:pt modelId="{7BA7C5CE-8D19-D54D-8B39-525EE6249791}" type="pres">
      <dgm:prSet presAssocID="{78A8DDFB-6F81-4728-8EF3-AEBEEA46C8E1}" presName="text" presStyleLbl="fgAcc0" presStyleIdx="0" presStyleCnt="2" custScaleX="68744" custScaleY="61939">
        <dgm:presLayoutVars>
          <dgm:chPref val="3"/>
        </dgm:presLayoutVars>
      </dgm:prSet>
      <dgm:spPr/>
    </dgm:pt>
    <dgm:pt modelId="{EF8A0BD4-73D0-4F49-9EF1-D32F1FB30AF5}" type="pres">
      <dgm:prSet presAssocID="{78A8DDFB-6F81-4728-8EF3-AEBEEA46C8E1}" presName="hierChild2" presStyleCnt="0"/>
      <dgm:spPr/>
    </dgm:pt>
    <dgm:pt modelId="{BBD0081A-A4D6-304F-BDBD-91F9A78ECA08}" type="pres">
      <dgm:prSet presAssocID="{9C52F562-EFD3-4A90-A21E-D6B1083B32DA}" presName="hierRoot1" presStyleCnt="0"/>
      <dgm:spPr/>
    </dgm:pt>
    <dgm:pt modelId="{D20446B9-EEBB-0F4F-95F0-D7457F1ADBD6}" type="pres">
      <dgm:prSet presAssocID="{9C52F562-EFD3-4A90-A21E-D6B1083B32DA}" presName="composite" presStyleCnt="0"/>
      <dgm:spPr/>
    </dgm:pt>
    <dgm:pt modelId="{9DE5C67D-085B-BC45-9DAC-5AF837EC4634}" type="pres">
      <dgm:prSet presAssocID="{9C52F562-EFD3-4A90-A21E-D6B1083B32DA}" presName="background" presStyleLbl="node0" presStyleIdx="1" presStyleCnt="2"/>
      <dgm:spPr/>
    </dgm:pt>
    <dgm:pt modelId="{CC2B14BB-DB0B-D84A-A9F7-F1DFEDAEB8F2}" type="pres">
      <dgm:prSet presAssocID="{9C52F562-EFD3-4A90-A21E-D6B1083B32DA}" presName="text" presStyleLbl="fgAcc0" presStyleIdx="1" presStyleCnt="2" custScaleX="65728" custScaleY="59249">
        <dgm:presLayoutVars>
          <dgm:chPref val="3"/>
        </dgm:presLayoutVars>
      </dgm:prSet>
      <dgm:spPr/>
    </dgm:pt>
    <dgm:pt modelId="{77B18977-B8A8-C442-AB8E-90AC1DCE7F2A}" type="pres">
      <dgm:prSet presAssocID="{9C52F562-EFD3-4A90-A21E-D6B1083B32DA}" presName="hierChild2" presStyleCnt="0"/>
      <dgm:spPr/>
    </dgm:pt>
  </dgm:ptLst>
  <dgm:cxnLst>
    <dgm:cxn modelId="{B8FBE751-9D95-CE4E-B312-01B0F2F1C9B1}" type="presOf" srcId="{882456CE-8363-4E0E-8AF0-914489A119F6}" destId="{159FC3EF-565A-1540-8B7A-E3D5AFEF53D7}" srcOrd="0" destOrd="0" presId="urn:microsoft.com/office/officeart/2005/8/layout/hierarchy1"/>
    <dgm:cxn modelId="{7723B370-7CBF-2545-BA98-A5D1AC06ACB5}" type="presOf" srcId="{78A8DDFB-6F81-4728-8EF3-AEBEEA46C8E1}" destId="{7BA7C5CE-8D19-D54D-8B39-525EE6249791}" srcOrd="0" destOrd="0" presId="urn:microsoft.com/office/officeart/2005/8/layout/hierarchy1"/>
    <dgm:cxn modelId="{5B536F8F-12E5-C049-8BA2-E7B100B8C4B6}" type="presOf" srcId="{9C52F562-EFD3-4A90-A21E-D6B1083B32DA}" destId="{CC2B14BB-DB0B-D84A-A9F7-F1DFEDAEB8F2}" srcOrd="0" destOrd="0" presId="urn:microsoft.com/office/officeart/2005/8/layout/hierarchy1"/>
    <dgm:cxn modelId="{C315F398-128B-4C35-8240-A8D72BA97A39}" srcId="{882456CE-8363-4E0E-8AF0-914489A119F6}" destId="{9C52F562-EFD3-4A90-A21E-D6B1083B32DA}" srcOrd="1" destOrd="0" parTransId="{7AC94F16-345B-4317-AC4E-49A7CD681D41}" sibTransId="{7DE45B96-AB00-41E9-BF7B-E0AA5B8D38F4}"/>
    <dgm:cxn modelId="{9DE879DA-971D-470C-9D93-7FFF07820F68}" srcId="{882456CE-8363-4E0E-8AF0-914489A119F6}" destId="{78A8DDFB-6F81-4728-8EF3-AEBEEA46C8E1}" srcOrd="0" destOrd="0" parTransId="{AFCD39A9-B9C8-4D45-BAF6-B7B8E22BE14B}" sibTransId="{6662A501-7626-4DFF-A423-E2B1B79DB156}"/>
    <dgm:cxn modelId="{D7A78A28-C692-1F43-9425-454E3054B87C}" type="presParOf" srcId="{159FC3EF-565A-1540-8B7A-E3D5AFEF53D7}" destId="{BEB42160-4092-C143-B4C8-25DAFDD3E219}" srcOrd="0" destOrd="0" presId="urn:microsoft.com/office/officeart/2005/8/layout/hierarchy1"/>
    <dgm:cxn modelId="{4A696EFF-C8A1-0743-B103-95BF384459E1}" type="presParOf" srcId="{BEB42160-4092-C143-B4C8-25DAFDD3E219}" destId="{C9DED916-0D8A-944A-A0B1-0DCDBC9B371C}" srcOrd="0" destOrd="0" presId="urn:microsoft.com/office/officeart/2005/8/layout/hierarchy1"/>
    <dgm:cxn modelId="{1248B0C0-8EE4-CB47-B5CF-F6DD9C5B3DC0}" type="presParOf" srcId="{C9DED916-0D8A-944A-A0B1-0DCDBC9B371C}" destId="{26F8892E-3530-8C43-BA2F-1465D364DE9E}" srcOrd="0" destOrd="0" presId="urn:microsoft.com/office/officeart/2005/8/layout/hierarchy1"/>
    <dgm:cxn modelId="{0D0ACB04-97E5-4445-BB78-1A094D7ABBD5}" type="presParOf" srcId="{C9DED916-0D8A-944A-A0B1-0DCDBC9B371C}" destId="{7BA7C5CE-8D19-D54D-8B39-525EE6249791}" srcOrd="1" destOrd="0" presId="urn:microsoft.com/office/officeart/2005/8/layout/hierarchy1"/>
    <dgm:cxn modelId="{79A3AC2C-451F-2B4A-A544-0632F91E39F1}" type="presParOf" srcId="{BEB42160-4092-C143-B4C8-25DAFDD3E219}" destId="{EF8A0BD4-73D0-4F49-9EF1-D32F1FB30AF5}" srcOrd="1" destOrd="0" presId="urn:microsoft.com/office/officeart/2005/8/layout/hierarchy1"/>
    <dgm:cxn modelId="{4A85D445-D5F2-AD41-A419-5B614719FDC9}" type="presParOf" srcId="{159FC3EF-565A-1540-8B7A-E3D5AFEF53D7}" destId="{BBD0081A-A4D6-304F-BDBD-91F9A78ECA08}" srcOrd="1" destOrd="0" presId="urn:microsoft.com/office/officeart/2005/8/layout/hierarchy1"/>
    <dgm:cxn modelId="{D8789AAB-5380-0C49-A327-7BAC5EAF4DD9}" type="presParOf" srcId="{BBD0081A-A4D6-304F-BDBD-91F9A78ECA08}" destId="{D20446B9-EEBB-0F4F-95F0-D7457F1ADBD6}" srcOrd="0" destOrd="0" presId="urn:microsoft.com/office/officeart/2005/8/layout/hierarchy1"/>
    <dgm:cxn modelId="{356A4E34-BA64-9F45-B530-8348F97A1255}" type="presParOf" srcId="{D20446B9-EEBB-0F4F-95F0-D7457F1ADBD6}" destId="{9DE5C67D-085B-BC45-9DAC-5AF837EC4634}" srcOrd="0" destOrd="0" presId="urn:microsoft.com/office/officeart/2005/8/layout/hierarchy1"/>
    <dgm:cxn modelId="{9193F19A-3EB1-1842-94E8-E892C322CE36}" type="presParOf" srcId="{D20446B9-EEBB-0F4F-95F0-D7457F1ADBD6}" destId="{CC2B14BB-DB0B-D84A-A9F7-F1DFEDAEB8F2}" srcOrd="1" destOrd="0" presId="urn:microsoft.com/office/officeart/2005/8/layout/hierarchy1"/>
    <dgm:cxn modelId="{42387475-6799-9746-8701-9A0D44711D1F}" type="presParOf" srcId="{BBD0081A-A4D6-304F-BDBD-91F9A78ECA08}" destId="{77B18977-B8A8-C442-AB8E-90AC1DCE7F2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62A34EB-617B-4C2C-B7A4-931766F73BE8}"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2D360DD4-C878-48FB-9DD8-E6AC8C149AA5}">
      <dgm:prSet/>
      <dgm:spPr/>
      <dgm:t>
        <a:bodyPr/>
        <a:lstStyle/>
        <a:p>
          <a:pPr>
            <a:lnSpc>
              <a:spcPct val="100000"/>
            </a:lnSpc>
          </a:pPr>
          <a:r>
            <a:rPr lang="en-US"/>
            <a:t>Chip - Apple M2</a:t>
          </a:r>
        </a:p>
      </dgm:t>
    </dgm:pt>
    <dgm:pt modelId="{C89F1002-5D6A-4391-AD0A-FCCB01EBB615}" type="parTrans" cxnId="{C86DB47C-783F-4DDF-9468-446C8B5356F9}">
      <dgm:prSet/>
      <dgm:spPr/>
      <dgm:t>
        <a:bodyPr/>
        <a:lstStyle/>
        <a:p>
          <a:endParaRPr lang="en-US"/>
        </a:p>
      </dgm:t>
    </dgm:pt>
    <dgm:pt modelId="{E884A2CD-ADEC-4055-B2C0-8E9E187ED774}" type="sibTrans" cxnId="{C86DB47C-783F-4DDF-9468-446C8B5356F9}">
      <dgm:prSet/>
      <dgm:spPr/>
      <dgm:t>
        <a:bodyPr/>
        <a:lstStyle/>
        <a:p>
          <a:endParaRPr lang="en-US"/>
        </a:p>
      </dgm:t>
    </dgm:pt>
    <dgm:pt modelId="{794F710D-39A5-4CA8-82D9-C0033D2A9B3E}">
      <dgm:prSet/>
      <dgm:spPr/>
      <dgm:t>
        <a:bodyPr/>
        <a:lstStyle/>
        <a:p>
          <a:pPr>
            <a:lnSpc>
              <a:spcPct val="100000"/>
            </a:lnSpc>
          </a:pPr>
          <a:r>
            <a:rPr lang="en-US" dirty="0"/>
            <a:t>Processor – 8 Core CPU, 10 Core GPU, 16 Core Neural Network</a:t>
          </a:r>
        </a:p>
      </dgm:t>
    </dgm:pt>
    <dgm:pt modelId="{D6CDE6EA-8E2A-49DD-BD26-CE95B7B3777F}" type="parTrans" cxnId="{1B26753A-FBC8-4CEF-963D-592E76D430AB}">
      <dgm:prSet/>
      <dgm:spPr/>
      <dgm:t>
        <a:bodyPr/>
        <a:lstStyle/>
        <a:p>
          <a:endParaRPr lang="en-US"/>
        </a:p>
      </dgm:t>
    </dgm:pt>
    <dgm:pt modelId="{ABFED9B8-57EE-4BDC-BECB-EC43130B0230}" type="sibTrans" cxnId="{1B26753A-FBC8-4CEF-963D-592E76D430AB}">
      <dgm:prSet/>
      <dgm:spPr/>
      <dgm:t>
        <a:bodyPr/>
        <a:lstStyle/>
        <a:p>
          <a:endParaRPr lang="en-US"/>
        </a:p>
      </dgm:t>
    </dgm:pt>
    <dgm:pt modelId="{DEDEE5E7-8B6D-4545-807A-A401E30A92B5}">
      <dgm:prSet/>
      <dgm:spPr/>
      <dgm:t>
        <a:bodyPr/>
        <a:lstStyle/>
        <a:p>
          <a:pPr>
            <a:lnSpc>
              <a:spcPct val="100000"/>
            </a:lnSpc>
          </a:pPr>
          <a:r>
            <a:rPr lang="en-US"/>
            <a:t>Memory – 16GB (LPDDR5)</a:t>
          </a:r>
        </a:p>
      </dgm:t>
    </dgm:pt>
    <dgm:pt modelId="{F4F1225C-DE78-4F31-BDAF-FC5BCCEA49B0}" type="parTrans" cxnId="{76D42ECA-F8E7-4648-A95B-0255249D6EAD}">
      <dgm:prSet/>
      <dgm:spPr/>
      <dgm:t>
        <a:bodyPr/>
        <a:lstStyle/>
        <a:p>
          <a:endParaRPr lang="en-US"/>
        </a:p>
      </dgm:t>
    </dgm:pt>
    <dgm:pt modelId="{7DFE864C-F8A5-4CF3-8F2B-315830AA4F6C}" type="sibTrans" cxnId="{76D42ECA-F8E7-4648-A95B-0255249D6EAD}">
      <dgm:prSet/>
      <dgm:spPr/>
      <dgm:t>
        <a:bodyPr/>
        <a:lstStyle/>
        <a:p>
          <a:endParaRPr lang="en-US"/>
        </a:p>
      </dgm:t>
    </dgm:pt>
    <dgm:pt modelId="{58065196-9C0F-46A5-B6AF-EE9029036FBE}">
      <dgm:prSet/>
      <dgm:spPr/>
      <dgm:t>
        <a:bodyPr/>
        <a:lstStyle/>
        <a:p>
          <a:pPr>
            <a:lnSpc>
              <a:spcPct val="100000"/>
            </a:lnSpc>
          </a:pPr>
          <a:r>
            <a:rPr lang="en-US"/>
            <a:t>OS &amp; Version – MacOS Sequoia 15.2</a:t>
          </a:r>
        </a:p>
      </dgm:t>
    </dgm:pt>
    <dgm:pt modelId="{CFF5EDB3-14D0-4678-AFD1-05FBB35E511A}" type="parTrans" cxnId="{C61EC5D0-93CD-43DF-B984-706966ED34D0}">
      <dgm:prSet/>
      <dgm:spPr/>
      <dgm:t>
        <a:bodyPr/>
        <a:lstStyle/>
        <a:p>
          <a:endParaRPr lang="en-US"/>
        </a:p>
      </dgm:t>
    </dgm:pt>
    <dgm:pt modelId="{883169F6-A964-4D77-A018-49EE87111E9C}" type="sibTrans" cxnId="{C61EC5D0-93CD-43DF-B984-706966ED34D0}">
      <dgm:prSet/>
      <dgm:spPr/>
      <dgm:t>
        <a:bodyPr/>
        <a:lstStyle/>
        <a:p>
          <a:endParaRPr lang="en-US"/>
        </a:p>
      </dgm:t>
    </dgm:pt>
    <dgm:pt modelId="{7D553446-F2BC-49A2-B0C5-A1803C6F9842}" type="pres">
      <dgm:prSet presAssocID="{362A34EB-617B-4C2C-B7A4-931766F73BE8}" presName="root" presStyleCnt="0">
        <dgm:presLayoutVars>
          <dgm:dir/>
          <dgm:resizeHandles val="exact"/>
        </dgm:presLayoutVars>
      </dgm:prSet>
      <dgm:spPr/>
    </dgm:pt>
    <dgm:pt modelId="{D1B64DF4-AB32-46D7-9BEF-E5D24A7DB8E6}" type="pres">
      <dgm:prSet presAssocID="{2D360DD4-C878-48FB-9DD8-E6AC8C149AA5}" presName="compNode" presStyleCnt="0"/>
      <dgm:spPr/>
    </dgm:pt>
    <dgm:pt modelId="{1AF0B92B-EAAE-46E6-B6E4-FA204BBD63C9}" type="pres">
      <dgm:prSet presAssocID="{2D360DD4-C878-48FB-9DD8-E6AC8C149AA5}" presName="bgRect" presStyleLbl="bgShp" presStyleIdx="0" presStyleCnt="4"/>
      <dgm:spPr/>
    </dgm:pt>
    <dgm:pt modelId="{C16D551D-FEDF-4995-8C7B-F74874571B7C}" type="pres">
      <dgm:prSet presAssocID="{2D360DD4-C878-48FB-9DD8-E6AC8C149AA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pple"/>
        </a:ext>
      </dgm:extLst>
    </dgm:pt>
    <dgm:pt modelId="{B02EF931-BA27-4F21-B282-0706EA6B69D1}" type="pres">
      <dgm:prSet presAssocID="{2D360DD4-C878-48FB-9DD8-E6AC8C149AA5}" presName="spaceRect" presStyleCnt="0"/>
      <dgm:spPr/>
    </dgm:pt>
    <dgm:pt modelId="{9402C689-7330-4A18-965D-60327B99C8A3}" type="pres">
      <dgm:prSet presAssocID="{2D360DD4-C878-48FB-9DD8-E6AC8C149AA5}" presName="parTx" presStyleLbl="revTx" presStyleIdx="0" presStyleCnt="4">
        <dgm:presLayoutVars>
          <dgm:chMax val="0"/>
          <dgm:chPref val="0"/>
        </dgm:presLayoutVars>
      </dgm:prSet>
      <dgm:spPr/>
    </dgm:pt>
    <dgm:pt modelId="{FAE49CA3-49EF-406F-B78A-6C7F725D1DE2}" type="pres">
      <dgm:prSet presAssocID="{E884A2CD-ADEC-4055-B2C0-8E9E187ED774}" presName="sibTrans" presStyleCnt="0"/>
      <dgm:spPr/>
    </dgm:pt>
    <dgm:pt modelId="{688541C0-F7D4-4520-86B1-0378BE645C17}" type="pres">
      <dgm:prSet presAssocID="{794F710D-39A5-4CA8-82D9-C0033D2A9B3E}" presName="compNode" presStyleCnt="0"/>
      <dgm:spPr/>
    </dgm:pt>
    <dgm:pt modelId="{9743867F-474D-4612-85BE-A6A02CEC210F}" type="pres">
      <dgm:prSet presAssocID="{794F710D-39A5-4CA8-82D9-C0033D2A9B3E}" presName="bgRect" presStyleLbl="bgShp" presStyleIdx="1" presStyleCnt="4"/>
      <dgm:spPr/>
    </dgm:pt>
    <dgm:pt modelId="{2CD28EB4-498B-4715-ACF0-BE1828C17E56}" type="pres">
      <dgm:prSet presAssocID="{794F710D-39A5-4CA8-82D9-C0033D2A9B3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D854F07D-83CE-4DC7-91BE-91A42C6E450E}" type="pres">
      <dgm:prSet presAssocID="{794F710D-39A5-4CA8-82D9-C0033D2A9B3E}" presName="spaceRect" presStyleCnt="0"/>
      <dgm:spPr/>
    </dgm:pt>
    <dgm:pt modelId="{1D17644C-E174-48AB-9070-2A7D09D82129}" type="pres">
      <dgm:prSet presAssocID="{794F710D-39A5-4CA8-82D9-C0033D2A9B3E}" presName="parTx" presStyleLbl="revTx" presStyleIdx="1" presStyleCnt="4">
        <dgm:presLayoutVars>
          <dgm:chMax val="0"/>
          <dgm:chPref val="0"/>
        </dgm:presLayoutVars>
      </dgm:prSet>
      <dgm:spPr/>
    </dgm:pt>
    <dgm:pt modelId="{1CC326C2-2D03-46F4-8B03-538A40D05E96}" type="pres">
      <dgm:prSet presAssocID="{ABFED9B8-57EE-4BDC-BECB-EC43130B0230}" presName="sibTrans" presStyleCnt="0"/>
      <dgm:spPr/>
    </dgm:pt>
    <dgm:pt modelId="{68FBBE9A-1FD1-413F-886B-59B25F0ECED4}" type="pres">
      <dgm:prSet presAssocID="{DEDEE5E7-8B6D-4545-807A-A401E30A92B5}" presName="compNode" presStyleCnt="0"/>
      <dgm:spPr/>
    </dgm:pt>
    <dgm:pt modelId="{6468FACF-AC77-4FF9-B1E1-8666523F2164}" type="pres">
      <dgm:prSet presAssocID="{DEDEE5E7-8B6D-4545-807A-A401E30A92B5}" presName="bgRect" presStyleLbl="bgShp" presStyleIdx="2" presStyleCnt="4"/>
      <dgm:spPr/>
    </dgm:pt>
    <dgm:pt modelId="{F1260D2A-1065-469A-AB96-BEC0B12618E2}" type="pres">
      <dgm:prSet presAssocID="{DEDEE5E7-8B6D-4545-807A-A401E30A92B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7C9065C3-9E0A-4900-80DA-4ACFEE31359A}" type="pres">
      <dgm:prSet presAssocID="{DEDEE5E7-8B6D-4545-807A-A401E30A92B5}" presName="spaceRect" presStyleCnt="0"/>
      <dgm:spPr/>
    </dgm:pt>
    <dgm:pt modelId="{95A06C7C-4DD9-46C3-AF30-CD1B2FA2D6BC}" type="pres">
      <dgm:prSet presAssocID="{DEDEE5E7-8B6D-4545-807A-A401E30A92B5}" presName="parTx" presStyleLbl="revTx" presStyleIdx="2" presStyleCnt="4">
        <dgm:presLayoutVars>
          <dgm:chMax val="0"/>
          <dgm:chPref val="0"/>
        </dgm:presLayoutVars>
      </dgm:prSet>
      <dgm:spPr/>
    </dgm:pt>
    <dgm:pt modelId="{5D40B7A9-0127-4E18-8054-20A7314973B6}" type="pres">
      <dgm:prSet presAssocID="{7DFE864C-F8A5-4CF3-8F2B-315830AA4F6C}" presName="sibTrans" presStyleCnt="0"/>
      <dgm:spPr/>
    </dgm:pt>
    <dgm:pt modelId="{334C1FA6-93D9-4A35-99F1-FD740DFEF839}" type="pres">
      <dgm:prSet presAssocID="{58065196-9C0F-46A5-B6AF-EE9029036FBE}" presName="compNode" presStyleCnt="0"/>
      <dgm:spPr/>
    </dgm:pt>
    <dgm:pt modelId="{1AA98503-7A1E-43B5-9E5B-7F9BD5F7AA8A}" type="pres">
      <dgm:prSet presAssocID="{58065196-9C0F-46A5-B6AF-EE9029036FBE}" presName="bgRect" presStyleLbl="bgShp" presStyleIdx="3" presStyleCnt="4"/>
      <dgm:spPr/>
    </dgm:pt>
    <dgm:pt modelId="{D4ACF8FF-7A89-4D38-856A-9AE2A9227963}" type="pres">
      <dgm:prSet presAssocID="{58065196-9C0F-46A5-B6AF-EE9029036FB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9315479C-27A5-4183-B996-E82AC18726C3}" type="pres">
      <dgm:prSet presAssocID="{58065196-9C0F-46A5-B6AF-EE9029036FBE}" presName="spaceRect" presStyleCnt="0"/>
      <dgm:spPr/>
    </dgm:pt>
    <dgm:pt modelId="{00DD02B9-9F03-4895-8D61-2FD29652F898}" type="pres">
      <dgm:prSet presAssocID="{58065196-9C0F-46A5-B6AF-EE9029036FBE}" presName="parTx" presStyleLbl="revTx" presStyleIdx="3" presStyleCnt="4">
        <dgm:presLayoutVars>
          <dgm:chMax val="0"/>
          <dgm:chPref val="0"/>
        </dgm:presLayoutVars>
      </dgm:prSet>
      <dgm:spPr/>
    </dgm:pt>
  </dgm:ptLst>
  <dgm:cxnLst>
    <dgm:cxn modelId="{007B602A-7733-4485-BDBA-872977967119}" type="presOf" srcId="{DEDEE5E7-8B6D-4545-807A-A401E30A92B5}" destId="{95A06C7C-4DD9-46C3-AF30-CD1B2FA2D6BC}" srcOrd="0" destOrd="0" presId="urn:microsoft.com/office/officeart/2018/2/layout/IconVerticalSolidList"/>
    <dgm:cxn modelId="{1B26753A-FBC8-4CEF-963D-592E76D430AB}" srcId="{362A34EB-617B-4C2C-B7A4-931766F73BE8}" destId="{794F710D-39A5-4CA8-82D9-C0033D2A9B3E}" srcOrd="1" destOrd="0" parTransId="{D6CDE6EA-8E2A-49DD-BD26-CE95B7B3777F}" sibTransId="{ABFED9B8-57EE-4BDC-BECB-EC43130B0230}"/>
    <dgm:cxn modelId="{C86DB47C-783F-4DDF-9468-446C8B5356F9}" srcId="{362A34EB-617B-4C2C-B7A4-931766F73BE8}" destId="{2D360DD4-C878-48FB-9DD8-E6AC8C149AA5}" srcOrd="0" destOrd="0" parTransId="{C89F1002-5D6A-4391-AD0A-FCCB01EBB615}" sibTransId="{E884A2CD-ADEC-4055-B2C0-8E9E187ED774}"/>
    <dgm:cxn modelId="{4FF7F282-D903-4585-8B56-FC4AF423AB61}" type="presOf" srcId="{794F710D-39A5-4CA8-82D9-C0033D2A9B3E}" destId="{1D17644C-E174-48AB-9070-2A7D09D82129}" srcOrd="0" destOrd="0" presId="urn:microsoft.com/office/officeart/2018/2/layout/IconVerticalSolidList"/>
    <dgm:cxn modelId="{76D42ECA-F8E7-4648-A95B-0255249D6EAD}" srcId="{362A34EB-617B-4C2C-B7A4-931766F73BE8}" destId="{DEDEE5E7-8B6D-4545-807A-A401E30A92B5}" srcOrd="2" destOrd="0" parTransId="{F4F1225C-DE78-4F31-BDAF-FC5BCCEA49B0}" sibTransId="{7DFE864C-F8A5-4CF3-8F2B-315830AA4F6C}"/>
    <dgm:cxn modelId="{C61EC5D0-93CD-43DF-B984-706966ED34D0}" srcId="{362A34EB-617B-4C2C-B7A4-931766F73BE8}" destId="{58065196-9C0F-46A5-B6AF-EE9029036FBE}" srcOrd="3" destOrd="0" parTransId="{CFF5EDB3-14D0-4678-AFD1-05FBB35E511A}" sibTransId="{883169F6-A964-4D77-A018-49EE87111E9C}"/>
    <dgm:cxn modelId="{742C41D9-25BA-4764-995B-6DDDECBA67C3}" type="presOf" srcId="{362A34EB-617B-4C2C-B7A4-931766F73BE8}" destId="{7D553446-F2BC-49A2-B0C5-A1803C6F9842}" srcOrd="0" destOrd="0" presId="urn:microsoft.com/office/officeart/2018/2/layout/IconVerticalSolidList"/>
    <dgm:cxn modelId="{B54C8BEB-E974-48CD-90B2-06F98968A5BA}" type="presOf" srcId="{2D360DD4-C878-48FB-9DD8-E6AC8C149AA5}" destId="{9402C689-7330-4A18-965D-60327B99C8A3}" srcOrd="0" destOrd="0" presId="urn:microsoft.com/office/officeart/2018/2/layout/IconVerticalSolidList"/>
    <dgm:cxn modelId="{9453D7F9-9C71-42D9-8DD1-EE9E42FAFA67}" type="presOf" srcId="{58065196-9C0F-46A5-B6AF-EE9029036FBE}" destId="{00DD02B9-9F03-4895-8D61-2FD29652F898}" srcOrd="0" destOrd="0" presId="urn:microsoft.com/office/officeart/2018/2/layout/IconVerticalSolidList"/>
    <dgm:cxn modelId="{47606694-C071-4143-9D51-9307DBE0347B}" type="presParOf" srcId="{7D553446-F2BC-49A2-B0C5-A1803C6F9842}" destId="{D1B64DF4-AB32-46D7-9BEF-E5D24A7DB8E6}" srcOrd="0" destOrd="0" presId="urn:microsoft.com/office/officeart/2018/2/layout/IconVerticalSolidList"/>
    <dgm:cxn modelId="{DDC494AB-A8ED-489A-9A28-1631F2476587}" type="presParOf" srcId="{D1B64DF4-AB32-46D7-9BEF-E5D24A7DB8E6}" destId="{1AF0B92B-EAAE-46E6-B6E4-FA204BBD63C9}" srcOrd="0" destOrd="0" presId="urn:microsoft.com/office/officeart/2018/2/layout/IconVerticalSolidList"/>
    <dgm:cxn modelId="{7AC244B3-D6D9-4F3E-B24D-CBC0FB274747}" type="presParOf" srcId="{D1B64DF4-AB32-46D7-9BEF-E5D24A7DB8E6}" destId="{C16D551D-FEDF-4995-8C7B-F74874571B7C}" srcOrd="1" destOrd="0" presId="urn:microsoft.com/office/officeart/2018/2/layout/IconVerticalSolidList"/>
    <dgm:cxn modelId="{556129D9-0906-4B45-8A7F-1051CC52A488}" type="presParOf" srcId="{D1B64DF4-AB32-46D7-9BEF-E5D24A7DB8E6}" destId="{B02EF931-BA27-4F21-B282-0706EA6B69D1}" srcOrd="2" destOrd="0" presId="urn:microsoft.com/office/officeart/2018/2/layout/IconVerticalSolidList"/>
    <dgm:cxn modelId="{1A71B175-4C67-4CCC-B0D5-AF550A0CEEF9}" type="presParOf" srcId="{D1B64DF4-AB32-46D7-9BEF-E5D24A7DB8E6}" destId="{9402C689-7330-4A18-965D-60327B99C8A3}" srcOrd="3" destOrd="0" presId="urn:microsoft.com/office/officeart/2018/2/layout/IconVerticalSolidList"/>
    <dgm:cxn modelId="{0EF77510-9B37-4326-A78F-FB8E0032E53B}" type="presParOf" srcId="{7D553446-F2BC-49A2-B0C5-A1803C6F9842}" destId="{FAE49CA3-49EF-406F-B78A-6C7F725D1DE2}" srcOrd="1" destOrd="0" presId="urn:microsoft.com/office/officeart/2018/2/layout/IconVerticalSolidList"/>
    <dgm:cxn modelId="{8FE5F0CD-96CD-4A87-9927-BA5D2620574C}" type="presParOf" srcId="{7D553446-F2BC-49A2-B0C5-A1803C6F9842}" destId="{688541C0-F7D4-4520-86B1-0378BE645C17}" srcOrd="2" destOrd="0" presId="urn:microsoft.com/office/officeart/2018/2/layout/IconVerticalSolidList"/>
    <dgm:cxn modelId="{7C7F03C6-19E3-4C92-943E-593960C6770C}" type="presParOf" srcId="{688541C0-F7D4-4520-86B1-0378BE645C17}" destId="{9743867F-474D-4612-85BE-A6A02CEC210F}" srcOrd="0" destOrd="0" presId="urn:microsoft.com/office/officeart/2018/2/layout/IconVerticalSolidList"/>
    <dgm:cxn modelId="{1BD5A57D-8DB2-4F47-A50A-BB28CD93D2D0}" type="presParOf" srcId="{688541C0-F7D4-4520-86B1-0378BE645C17}" destId="{2CD28EB4-498B-4715-ACF0-BE1828C17E56}" srcOrd="1" destOrd="0" presId="urn:microsoft.com/office/officeart/2018/2/layout/IconVerticalSolidList"/>
    <dgm:cxn modelId="{7796856E-9402-48D4-A3C8-553D55DFB9A2}" type="presParOf" srcId="{688541C0-F7D4-4520-86B1-0378BE645C17}" destId="{D854F07D-83CE-4DC7-91BE-91A42C6E450E}" srcOrd="2" destOrd="0" presId="urn:microsoft.com/office/officeart/2018/2/layout/IconVerticalSolidList"/>
    <dgm:cxn modelId="{11413690-4F22-41ED-A611-31145574A4BB}" type="presParOf" srcId="{688541C0-F7D4-4520-86B1-0378BE645C17}" destId="{1D17644C-E174-48AB-9070-2A7D09D82129}" srcOrd="3" destOrd="0" presId="urn:microsoft.com/office/officeart/2018/2/layout/IconVerticalSolidList"/>
    <dgm:cxn modelId="{9C2BD68C-5283-49D9-9121-F32DF3D7F05F}" type="presParOf" srcId="{7D553446-F2BC-49A2-B0C5-A1803C6F9842}" destId="{1CC326C2-2D03-46F4-8B03-538A40D05E96}" srcOrd="3" destOrd="0" presId="urn:microsoft.com/office/officeart/2018/2/layout/IconVerticalSolidList"/>
    <dgm:cxn modelId="{40E12860-B53C-4430-AAB8-209EE5D5C61A}" type="presParOf" srcId="{7D553446-F2BC-49A2-B0C5-A1803C6F9842}" destId="{68FBBE9A-1FD1-413F-886B-59B25F0ECED4}" srcOrd="4" destOrd="0" presId="urn:microsoft.com/office/officeart/2018/2/layout/IconVerticalSolidList"/>
    <dgm:cxn modelId="{9252FFC0-1889-4B2A-A463-ADE5B8FC54B7}" type="presParOf" srcId="{68FBBE9A-1FD1-413F-886B-59B25F0ECED4}" destId="{6468FACF-AC77-4FF9-B1E1-8666523F2164}" srcOrd="0" destOrd="0" presId="urn:microsoft.com/office/officeart/2018/2/layout/IconVerticalSolidList"/>
    <dgm:cxn modelId="{661A4DEA-C11C-43D8-A9A5-9815F7499FD1}" type="presParOf" srcId="{68FBBE9A-1FD1-413F-886B-59B25F0ECED4}" destId="{F1260D2A-1065-469A-AB96-BEC0B12618E2}" srcOrd="1" destOrd="0" presId="urn:microsoft.com/office/officeart/2018/2/layout/IconVerticalSolidList"/>
    <dgm:cxn modelId="{7FC70913-A282-4B5E-9812-ED57B2A79DD3}" type="presParOf" srcId="{68FBBE9A-1FD1-413F-886B-59B25F0ECED4}" destId="{7C9065C3-9E0A-4900-80DA-4ACFEE31359A}" srcOrd="2" destOrd="0" presId="urn:microsoft.com/office/officeart/2018/2/layout/IconVerticalSolidList"/>
    <dgm:cxn modelId="{A3C098A2-1E69-454C-B0EE-6B64A34E112D}" type="presParOf" srcId="{68FBBE9A-1FD1-413F-886B-59B25F0ECED4}" destId="{95A06C7C-4DD9-46C3-AF30-CD1B2FA2D6BC}" srcOrd="3" destOrd="0" presId="urn:microsoft.com/office/officeart/2018/2/layout/IconVerticalSolidList"/>
    <dgm:cxn modelId="{770D43DC-8069-4321-ACB5-6673D6799F19}" type="presParOf" srcId="{7D553446-F2BC-49A2-B0C5-A1803C6F9842}" destId="{5D40B7A9-0127-4E18-8054-20A7314973B6}" srcOrd="5" destOrd="0" presId="urn:microsoft.com/office/officeart/2018/2/layout/IconVerticalSolidList"/>
    <dgm:cxn modelId="{CAF5FF81-E413-4912-8333-0A119A87D389}" type="presParOf" srcId="{7D553446-F2BC-49A2-B0C5-A1803C6F9842}" destId="{334C1FA6-93D9-4A35-99F1-FD740DFEF839}" srcOrd="6" destOrd="0" presId="urn:microsoft.com/office/officeart/2018/2/layout/IconVerticalSolidList"/>
    <dgm:cxn modelId="{103F3373-DEA4-404E-BF65-0A2506A22BB1}" type="presParOf" srcId="{334C1FA6-93D9-4A35-99F1-FD740DFEF839}" destId="{1AA98503-7A1E-43B5-9E5B-7F9BD5F7AA8A}" srcOrd="0" destOrd="0" presId="urn:microsoft.com/office/officeart/2018/2/layout/IconVerticalSolidList"/>
    <dgm:cxn modelId="{E2619313-49CA-4DE0-9A17-CC8C547EE319}" type="presParOf" srcId="{334C1FA6-93D9-4A35-99F1-FD740DFEF839}" destId="{D4ACF8FF-7A89-4D38-856A-9AE2A9227963}" srcOrd="1" destOrd="0" presId="urn:microsoft.com/office/officeart/2018/2/layout/IconVerticalSolidList"/>
    <dgm:cxn modelId="{85ACF858-C966-4534-B2F3-A6684D6DF7FF}" type="presParOf" srcId="{334C1FA6-93D9-4A35-99F1-FD740DFEF839}" destId="{9315479C-27A5-4183-B996-E82AC18726C3}" srcOrd="2" destOrd="0" presId="urn:microsoft.com/office/officeart/2018/2/layout/IconVerticalSolidList"/>
    <dgm:cxn modelId="{CB9521C2-590A-45F8-9382-3D8537C20168}" type="presParOf" srcId="{334C1FA6-93D9-4A35-99F1-FD740DFEF839}" destId="{00DD02B9-9F03-4895-8D61-2FD29652F8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5C87676-F873-4504-AA62-EEB2F9E8AC2A}"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EA387F1E-88F0-4F46-85DC-13467EF3ECA7}">
      <dgm:prSet/>
      <dgm:spPr/>
      <dgm:t>
        <a:bodyPr/>
        <a:lstStyle/>
        <a:p>
          <a:r>
            <a:rPr lang="en-US"/>
            <a:t>Python – 3.10.16</a:t>
          </a:r>
        </a:p>
      </dgm:t>
    </dgm:pt>
    <dgm:pt modelId="{0748FE20-8F38-47DB-B4F8-18E7344E5A41}" type="parTrans" cxnId="{98281A84-0591-4B26-B339-B736B2A493FA}">
      <dgm:prSet/>
      <dgm:spPr/>
      <dgm:t>
        <a:bodyPr/>
        <a:lstStyle/>
        <a:p>
          <a:endParaRPr lang="en-US"/>
        </a:p>
      </dgm:t>
    </dgm:pt>
    <dgm:pt modelId="{DDB2AA74-BB43-4778-AF23-4ADB4FD5604C}" type="sibTrans" cxnId="{98281A84-0591-4B26-B339-B736B2A493FA}">
      <dgm:prSet/>
      <dgm:spPr/>
      <dgm:t>
        <a:bodyPr/>
        <a:lstStyle/>
        <a:p>
          <a:endParaRPr lang="en-US"/>
        </a:p>
      </dgm:t>
    </dgm:pt>
    <dgm:pt modelId="{6AF2E940-A987-4139-9B9F-B17387A01438}">
      <dgm:prSet/>
      <dgm:spPr/>
      <dgm:t>
        <a:bodyPr/>
        <a:lstStyle/>
        <a:p>
          <a:r>
            <a:rPr lang="en-US"/>
            <a:t>TraCI – 1.21.0</a:t>
          </a:r>
        </a:p>
      </dgm:t>
    </dgm:pt>
    <dgm:pt modelId="{23F838FD-B0FF-4A6A-9E3E-70AA8D24ACAE}" type="parTrans" cxnId="{F826F32C-39E3-4B1B-9766-5989950F5CD6}">
      <dgm:prSet/>
      <dgm:spPr/>
      <dgm:t>
        <a:bodyPr/>
        <a:lstStyle/>
        <a:p>
          <a:endParaRPr lang="en-US"/>
        </a:p>
      </dgm:t>
    </dgm:pt>
    <dgm:pt modelId="{D5D02576-DFCF-4ED0-9218-9416F3831AF4}" type="sibTrans" cxnId="{F826F32C-39E3-4B1B-9766-5989950F5CD6}">
      <dgm:prSet/>
      <dgm:spPr/>
      <dgm:t>
        <a:bodyPr/>
        <a:lstStyle/>
        <a:p>
          <a:endParaRPr lang="en-US"/>
        </a:p>
      </dgm:t>
    </dgm:pt>
    <dgm:pt modelId="{DAA38915-C5A3-4228-9D66-A9C300063E2C}">
      <dgm:prSet/>
      <dgm:spPr/>
      <dgm:t>
        <a:bodyPr/>
        <a:lstStyle/>
        <a:p>
          <a:r>
            <a:rPr lang="en-US"/>
            <a:t>Tensorflow-Macos – 2.16.2</a:t>
          </a:r>
        </a:p>
      </dgm:t>
    </dgm:pt>
    <dgm:pt modelId="{7F6AFFAF-E7D2-4D53-9C99-8EBE36298AA0}" type="parTrans" cxnId="{475E917F-489A-4D36-ADE1-AB2E4A9521FF}">
      <dgm:prSet/>
      <dgm:spPr/>
      <dgm:t>
        <a:bodyPr/>
        <a:lstStyle/>
        <a:p>
          <a:endParaRPr lang="en-US"/>
        </a:p>
      </dgm:t>
    </dgm:pt>
    <dgm:pt modelId="{EB01C78D-94DB-489C-910A-E47271DFC0BD}" type="sibTrans" cxnId="{475E917F-489A-4D36-ADE1-AB2E4A9521FF}">
      <dgm:prSet/>
      <dgm:spPr/>
      <dgm:t>
        <a:bodyPr/>
        <a:lstStyle/>
        <a:p>
          <a:endParaRPr lang="en-US"/>
        </a:p>
      </dgm:t>
    </dgm:pt>
    <dgm:pt modelId="{DBBED0DC-9AE1-44F5-87BA-C826729624D4}">
      <dgm:prSet/>
      <dgm:spPr/>
      <dgm:t>
        <a:bodyPr/>
        <a:lstStyle/>
        <a:p>
          <a:r>
            <a:rPr lang="en-US"/>
            <a:t>Tensorflow-Metal – 1.1.0</a:t>
          </a:r>
        </a:p>
      </dgm:t>
    </dgm:pt>
    <dgm:pt modelId="{ABB702E7-91ED-49C0-84E4-B67959A51865}" type="parTrans" cxnId="{CEE9352D-B9E1-4F37-9FB3-946A1047F64C}">
      <dgm:prSet/>
      <dgm:spPr/>
      <dgm:t>
        <a:bodyPr/>
        <a:lstStyle/>
        <a:p>
          <a:endParaRPr lang="en-US"/>
        </a:p>
      </dgm:t>
    </dgm:pt>
    <dgm:pt modelId="{E2DD9D13-57D1-40BA-A6FF-608873FBBB11}" type="sibTrans" cxnId="{CEE9352D-B9E1-4F37-9FB3-946A1047F64C}">
      <dgm:prSet/>
      <dgm:spPr/>
      <dgm:t>
        <a:bodyPr/>
        <a:lstStyle/>
        <a:p>
          <a:endParaRPr lang="en-US"/>
        </a:p>
      </dgm:t>
    </dgm:pt>
    <dgm:pt modelId="{60D7966D-0E6F-4CE8-8599-AEB48ECEB3D7}">
      <dgm:prSet/>
      <dgm:spPr/>
      <dgm:t>
        <a:bodyPr/>
        <a:lstStyle/>
        <a:p>
          <a:r>
            <a:rPr lang="en-US"/>
            <a:t>Multiprocess – 0.70.17</a:t>
          </a:r>
        </a:p>
      </dgm:t>
    </dgm:pt>
    <dgm:pt modelId="{6FEBAD98-BA3C-4EDB-A948-9D06D3C4B240}" type="parTrans" cxnId="{9A9E90EA-7347-40C3-B0E5-41BC14B98159}">
      <dgm:prSet/>
      <dgm:spPr/>
      <dgm:t>
        <a:bodyPr/>
        <a:lstStyle/>
        <a:p>
          <a:endParaRPr lang="en-US"/>
        </a:p>
      </dgm:t>
    </dgm:pt>
    <dgm:pt modelId="{827D5ADE-8C12-4B0C-BD63-15C987C13417}" type="sibTrans" cxnId="{9A9E90EA-7347-40C3-B0E5-41BC14B98159}">
      <dgm:prSet/>
      <dgm:spPr/>
      <dgm:t>
        <a:bodyPr/>
        <a:lstStyle/>
        <a:p>
          <a:endParaRPr lang="en-US"/>
        </a:p>
      </dgm:t>
    </dgm:pt>
    <dgm:pt modelId="{11927A4C-704A-AE48-87DC-8099C8BEDD02}" type="pres">
      <dgm:prSet presAssocID="{E5C87676-F873-4504-AA62-EEB2F9E8AC2A}" presName="diagram" presStyleCnt="0">
        <dgm:presLayoutVars>
          <dgm:dir/>
          <dgm:resizeHandles val="exact"/>
        </dgm:presLayoutVars>
      </dgm:prSet>
      <dgm:spPr/>
    </dgm:pt>
    <dgm:pt modelId="{2373CF24-3DA1-2A4B-8794-F028C8F5D4C6}" type="pres">
      <dgm:prSet presAssocID="{EA387F1E-88F0-4F46-85DC-13467EF3ECA7}" presName="node" presStyleLbl="node1" presStyleIdx="0" presStyleCnt="5">
        <dgm:presLayoutVars>
          <dgm:bulletEnabled val="1"/>
        </dgm:presLayoutVars>
      </dgm:prSet>
      <dgm:spPr/>
    </dgm:pt>
    <dgm:pt modelId="{79782171-DEB8-6346-BB63-DF4D858DD804}" type="pres">
      <dgm:prSet presAssocID="{DDB2AA74-BB43-4778-AF23-4ADB4FD5604C}" presName="sibTrans" presStyleCnt="0"/>
      <dgm:spPr/>
    </dgm:pt>
    <dgm:pt modelId="{FF17D5D4-EC60-FD4B-99DF-CDB230F62F54}" type="pres">
      <dgm:prSet presAssocID="{6AF2E940-A987-4139-9B9F-B17387A01438}" presName="node" presStyleLbl="node1" presStyleIdx="1" presStyleCnt="5">
        <dgm:presLayoutVars>
          <dgm:bulletEnabled val="1"/>
        </dgm:presLayoutVars>
      </dgm:prSet>
      <dgm:spPr/>
    </dgm:pt>
    <dgm:pt modelId="{EE0D9392-5164-5A47-A62D-EA14D4DA2C2E}" type="pres">
      <dgm:prSet presAssocID="{D5D02576-DFCF-4ED0-9218-9416F3831AF4}" presName="sibTrans" presStyleCnt="0"/>
      <dgm:spPr/>
    </dgm:pt>
    <dgm:pt modelId="{79464A06-8417-CC47-84DC-9EA930C06A89}" type="pres">
      <dgm:prSet presAssocID="{DAA38915-C5A3-4228-9D66-A9C300063E2C}" presName="node" presStyleLbl="node1" presStyleIdx="2" presStyleCnt="5">
        <dgm:presLayoutVars>
          <dgm:bulletEnabled val="1"/>
        </dgm:presLayoutVars>
      </dgm:prSet>
      <dgm:spPr/>
    </dgm:pt>
    <dgm:pt modelId="{E1BF4F6B-7F0C-0C47-B494-E950B3093AF7}" type="pres">
      <dgm:prSet presAssocID="{EB01C78D-94DB-489C-910A-E47271DFC0BD}" presName="sibTrans" presStyleCnt="0"/>
      <dgm:spPr/>
    </dgm:pt>
    <dgm:pt modelId="{B6161B80-C369-D545-907F-64D43D91EB8D}" type="pres">
      <dgm:prSet presAssocID="{DBBED0DC-9AE1-44F5-87BA-C826729624D4}" presName="node" presStyleLbl="node1" presStyleIdx="3" presStyleCnt="5">
        <dgm:presLayoutVars>
          <dgm:bulletEnabled val="1"/>
        </dgm:presLayoutVars>
      </dgm:prSet>
      <dgm:spPr/>
    </dgm:pt>
    <dgm:pt modelId="{21F0AD16-0FAC-884F-8095-528041E2C9DA}" type="pres">
      <dgm:prSet presAssocID="{E2DD9D13-57D1-40BA-A6FF-608873FBBB11}" presName="sibTrans" presStyleCnt="0"/>
      <dgm:spPr/>
    </dgm:pt>
    <dgm:pt modelId="{408328BB-55E8-2D43-821A-D123121A227F}" type="pres">
      <dgm:prSet presAssocID="{60D7966D-0E6F-4CE8-8599-AEB48ECEB3D7}" presName="node" presStyleLbl="node1" presStyleIdx="4" presStyleCnt="5">
        <dgm:presLayoutVars>
          <dgm:bulletEnabled val="1"/>
        </dgm:presLayoutVars>
      </dgm:prSet>
      <dgm:spPr/>
    </dgm:pt>
  </dgm:ptLst>
  <dgm:cxnLst>
    <dgm:cxn modelId="{F826F32C-39E3-4B1B-9766-5989950F5CD6}" srcId="{E5C87676-F873-4504-AA62-EEB2F9E8AC2A}" destId="{6AF2E940-A987-4139-9B9F-B17387A01438}" srcOrd="1" destOrd="0" parTransId="{23F838FD-B0FF-4A6A-9E3E-70AA8D24ACAE}" sibTransId="{D5D02576-DFCF-4ED0-9218-9416F3831AF4}"/>
    <dgm:cxn modelId="{CEE9352D-B9E1-4F37-9FB3-946A1047F64C}" srcId="{E5C87676-F873-4504-AA62-EEB2F9E8AC2A}" destId="{DBBED0DC-9AE1-44F5-87BA-C826729624D4}" srcOrd="3" destOrd="0" parTransId="{ABB702E7-91ED-49C0-84E4-B67959A51865}" sibTransId="{E2DD9D13-57D1-40BA-A6FF-608873FBBB11}"/>
    <dgm:cxn modelId="{B05C8532-9F04-0641-B462-FF77B2384C6B}" type="presOf" srcId="{EA387F1E-88F0-4F46-85DC-13467EF3ECA7}" destId="{2373CF24-3DA1-2A4B-8794-F028C8F5D4C6}" srcOrd="0" destOrd="0" presId="urn:microsoft.com/office/officeart/2005/8/layout/default"/>
    <dgm:cxn modelId="{475E917F-489A-4D36-ADE1-AB2E4A9521FF}" srcId="{E5C87676-F873-4504-AA62-EEB2F9E8AC2A}" destId="{DAA38915-C5A3-4228-9D66-A9C300063E2C}" srcOrd="2" destOrd="0" parTransId="{7F6AFFAF-E7D2-4D53-9C99-8EBE36298AA0}" sibTransId="{EB01C78D-94DB-489C-910A-E47271DFC0BD}"/>
    <dgm:cxn modelId="{98281A84-0591-4B26-B339-B736B2A493FA}" srcId="{E5C87676-F873-4504-AA62-EEB2F9E8AC2A}" destId="{EA387F1E-88F0-4F46-85DC-13467EF3ECA7}" srcOrd="0" destOrd="0" parTransId="{0748FE20-8F38-47DB-B4F8-18E7344E5A41}" sibTransId="{DDB2AA74-BB43-4778-AF23-4ADB4FD5604C}"/>
    <dgm:cxn modelId="{590181A4-FD0E-784E-A512-0E87F2B8E15B}" type="presOf" srcId="{DAA38915-C5A3-4228-9D66-A9C300063E2C}" destId="{79464A06-8417-CC47-84DC-9EA930C06A89}" srcOrd="0" destOrd="0" presId="urn:microsoft.com/office/officeart/2005/8/layout/default"/>
    <dgm:cxn modelId="{AD7D07AE-0734-FD4F-8D6E-6019CD7C95B7}" type="presOf" srcId="{DBBED0DC-9AE1-44F5-87BA-C826729624D4}" destId="{B6161B80-C369-D545-907F-64D43D91EB8D}" srcOrd="0" destOrd="0" presId="urn:microsoft.com/office/officeart/2005/8/layout/default"/>
    <dgm:cxn modelId="{443856B2-02EA-7C4B-904C-AB77CDC8AAC8}" type="presOf" srcId="{E5C87676-F873-4504-AA62-EEB2F9E8AC2A}" destId="{11927A4C-704A-AE48-87DC-8099C8BEDD02}" srcOrd="0" destOrd="0" presId="urn:microsoft.com/office/officeart/2005/8/layout/default"/>
    <dgm:cxn modelId="{9E612BBB-58F7-3D41-9232-961666D923E7}" type="presOf" srcId="{6AF2E940-A987-4139-9B9F-B17387A01438}" destId="{FF17D5D4-EC60-FD4B-99DF-CDB230F62F54}" srcOrd="0" destOrd="0" presId="urn:microsoft.com/office/officeart/2005/8/layout/default"/>
    <dgm:cxn modelId="{7F2D10E5-C032-CC4F-92D9-EC8E999F393E}" type="presOf" srcId="{60D7966D-0E6F-4CE8-8599-AEB48ECEB3D7}" destId="{408328BB-55E8-2D43-821A-D123121A227F}" srcOrd="0" destOrd="0" presId="urn:microsoft.com/office/officeart/2005/8/layout/default"/>
    <dgm:cxn modelId="{9A9E90EA-7347-40C3-B0E5-41BC14B98159}" srcId="{E5C87676-F873-4504-AA62-EEB2F9E8AC2A}" destId="{60D7966D-0E6F-4CE8-8599-AEB48ECEB3D7}" srcOrd="4" destOrd="0" parTransId="{6FEBAD98-BA3C-4EDB-A948-9D06D3C4B240}" sibTransId="{827D5ADE-8C12-4B0C-BD63-15C987C13417}"/>
    <dgm:cxn modelId="{F34296D7-DFC6-1D46-AEEE-B3B10AC00CD7}" type="presParOf" srcId="{11927A4C-704A-AE48-87DC-8099C8BEDD02}" destId="{2373CF24-3DA1-2A4B-8794-F028C8F5D4C6}" srcOrd="0" destOrd="0" presId="urn:microsoft.com/office/officeart/2005/8/layout/default"/>
    <dgm:cxn modelId="{88640D33-537A-D84B-9903-9B5A579882A7}" type="presParOf" srcId="{11927A4C-704A-AE48-87DC-8099C8BEDD02}" destId="{79782171-DEB8-6346-BB63-DF4D858DD804}" srcOrd="1" destOrd="0" presId="urn:microsoft.com/office/officeart/2005/8/layout/default"/>
    <dgm:cxn modelId="{8BE90AE1-1447-C848-99F2-6AD81ACF6E3C}" type="presParOf" srcId="{11927A4C-704A-AE48-87DC-8099C8BEDD02}" destId="{FF17D5D4-EC60-FD4B-99DF-CDB230F62F54}" srcOrd="2" destOrd="0" presId="urn:microsoft.com/office/officeart/2005/8/layout/default"/>
    <dgm:cxn modelId="{FFC3141F-D1AC-5841-8561-0879C4E78126}" type="presParOf" srcId="{11927A4C-704A-AE48-87DC-8099C8BEDD02}" destId="{EE0D9392-5164-5A47-A62D-EA14D4DA2C2E}" srcOrd="3" destOrd="0" presId="urn:microsoft.com/office/officeart/2005/8/layout/default"/>
    <dgm:cxn modelId="{DFC8EF67-5073-9146-96DA-FD7F25247FEC}" type="presParOf" srcId="{11927A4C-704A-AE48-87DC-8099C8BEDD02}" destId="{79464A06-8417-CC47-84DC-9EA930C06A89}" srcOrd="4" destOrd="0" presId="urn:microsoft.com/office/officeart/2005/8/layout/default"/>
    <dgm:cxn modelId="{00A8C4FC-515C-EA49-92F0-7A5A6BC5994F}" type="presParOf" srcId="{11927A4C-704A-AE48-87DC-8099C8BEDD02}" destId="{E1BF4F6B-7F0C-0C47-B494-E950B3093AF7}" srcOrd="5" destOrd="0" presId="urn:microsoft.com/office/officeart/2005/8/layout/default"/>
    <dgm:cxn modelId="{37989CB6-19AF-F94F-802F-F8003F034E04}" type="presParOf" srcId="{11927A4C-704A-AE48-87DC-8099C8BEDD02}" destId="{B6161B80-C369-D545-907F-64D43D91EB8D}" srcOrd="6" destOrd="0" presId="urn:microsoft.com/office/officeart/2005/8/layout/default"/>
    <dgm:cxn modelId="{2AF5264D-ED00-1E4C-ADC8-7CE72C90D3E1}" type="presParOf" srcId="{11927A4C-704A-AE48-87DC-8099C8BEDD02}" destId="{21F0AD16-0FAC-884F-8095-528041E2C9DA}" srcOrd="7" destOrd="0" presId="urn:microsoft.com/office/officeart/2005/8/layout/default"/>
    <dgm:cxn modelId="{97F0A8EA-78C9-2348-9912-7DC940184ED1}" type="presParOf" srcId="{11927A4C-704A-AE48-87DC-8099C8BEDD02}" destId="{408328BB-55E8-2D43-821A-D123121A227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7350CE1-FAAA-43AD-B0F6-0065E7977EE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35A16C-90C3-4059-A5AD-5C62C8939114}">
      <dgm:prSet custT="1"/>
      <dgm:spPr/>
      <dgm:t>
        <a:bodyPr/>
        <a:lstStyle/>
        <a:p>
          <a:r>
            <a:rPr lang="en-US" sz="2000" dirty="0"/>
            <a:t>Q – Learning Model – Appx: 5 Hours</a:t>
          </a:r>
        </a:p>
      </dgm:t>
    </dgm:pt>
    <dgm:pt modelId="{A662D39F-F573-46E1-87D3-19E87B5322EE}" type="parTrans" cxnId="{7FD56B4C-81F3-4EEA-8A37-A83EE05EF029}">
      <dgm:prSet/>
      <dgm:spPr/>
      <dgm:t>
        <a:bodyPr/>
        <a:lstStyle/>
        <a:p>
          <a:endParaRPr lang="en-US"/>
        </a:p>
      </dgm:t>
    </dgm:pt>
    <dgm:pt modelId="{93C4C274-0081-425A-A797-6B331E79579F}" type="sibTrans" cxnId="{7FD56B4C-81F3-4EEA-8A37-A83EE05EF029}">
      <dgm:prSet/>
      <dgm:spPr/>
      <dgm:t>
        <a:bodyPr/>
        <a:lstStyle/>
        <a:p>
          <a:endParaRPr lang="en-US"/>
        </a:p>
      </dgm:t>
    </dgm:pt>
    <dgm:pt modelId="{7640F2F3-27BA-4964-BEE6-60EB347CB3E6}">
      <dgm:prSet/>
      <dgm:spPr/>
      <dgm:t>
        <a:bodyPr/>
        <a:lstStyle/>
        <a:p>
          <a:r>
            <a:rPr lang="en-US"/>
            <a:t>Deep-Q Network Model – Appx: 5 Days</a:t>
          </a:r>
        </a:p>
      </dgm:t>
    </dgm:pt>
    <dgm:pt modelId="{833802B1-7B78-4A58-8561-24C978E346A2}" type="parTrans" cxnId="{E2892DFE-D741-44F4-9CD3-33C9133A1F63}">
      <dgm:prSet/>
      <dgm:spPr/>
      <dgm:t>
        <a:bodyPr/>
        <a:lstStyle/>
        <a:p>
          <a:endParaRPr lang="en-US"/>
        </a:p>
      </dgm:t>
    </dgm:pt>
    <dgm:pt modelId="{A45F2D60-D821-4B74-8C7F-77791171282D}" type="sibTrans" cxnId="{E2892DFE-D741-44F4-9CD3-33C9133A1F63}">
      <dgm:prSet/>
      <dgm:spPr/>
      <dgm:t>
        <a:bodyPr/>
        <a:lstStyle/>
        <a:p>
          <a:endParaRPr lang="en-US"/>
        </a:p>
      </dgm:t>
    </dgm:pt>
    <dgm:pt modelId="{4ACD9B99-FA75-42DE-BA70-B81B1DB4EAA8}">
      <dgm:prSet/>
      <dgm:spPr/>
      <dgm:t>
        <a:bodyPr/>
        <a:lstStyle/>
        <a:p>
          <a:r>
            <a:rPr lang="en-US"/>
            <a:t>MARL Centralized Model – Appx: 2 Weeks</a:t>
          </a:r>
        </a:p>
      </dgm:t>
    </dgm:pt>
    <dgm:pt modelId="{A780DAD0-7863-49EC-B7A7-33944ECAD448}" type="parTrans" cxnId="{3AD2AC0C-C7FF-4555-8753-B945E869EDC8}">
      <dgm:prSet/>
      <dgm:spPr/>
      <dgm:t>
        <a:bodyPr/>
        <a:lstStyle/>
        <a:p>
          <a:endParaRPr lang="en-US"/>
        </a:p>
      </dgm:t>
    </dgm:pt>
    <dgm:pt modelId="{305EF7ED-B811-47DE-8EC3-637BD85E18B0}" type="sibTrans" cxnId="{3AD2AC0C-C7FF-4555-8753-B945E869EDC8}">
      <dgm:prSet/>
      <dgm:spPr/>
      <dgm:t>
        <a:bodyPr/>
        <a:lstStyle/>
        <a:p>
          <a:endParaRPr lang="en-US"/>
        </a:p>
      </dgm:t>
    </dgm:pt>
    <dgm:pt modelId="{9C1B2424-9F04-432B-A49E-AB6D22CACEC9}">
      <dgm:prSet/>
      <dgm:spPr/>
      <dgm:t>
        <a:bodyPr/>
        <a:lstStyle/>
        <a:p>
          <a:r>
            <a:rPr lang="en-US"/>
            <a:t>MARL Decentralized Model – Appx : More Than 2 Weeks</a:t>
          </a:r>
        </a:p>
      </dgm:t>
    </dgm:pt>
    <dgm:pt modelId="{9831A0CF-9A9F-4AF3-ACE0-DB68C9761A74}" type="parTrans" cxnId="{5CCA2C1B-D68F-4349-BB51-0059528C82F6}">
      <dgm:prSet/>
      <dgm:spPr/>
      <dgm:t>
        <a:bodyPr/>
        <a:lstStyle/>
        <a:p>
          <a:endParaRPr lang="en-US"/>
        </a:p>
      </dgm:t>
    </dgm:pt>
    <dgm:pt modelId="{6E0D4755-CE29-45AE-91D0-1561B45C878D}" type="sibTrans" cxnId="{5CCA2C1B-D68F-4349-BB51-0059528C82F6}">
      <dgm:prSet/>
      <dgm:spPr/>
      <dgm:t>
        <a:bodyPr/>
        <a:lstStyle/>
        <a:p>
          <a:endParaRPr lang="en-US"/>
        </a:p>
      </dgm:t>
    </dgm:pt>
    <dgm:pt modelId="{D030074A-9A77-418A-8AF4-8730602E8486}" type="pres">
      <dgm:prSet presAssocID="{97350CE1-FAAA-43AD-B0F6-0065E7977EE2}" presName="root" presStyleCnt="0">
        <dgm:presLayoutVars>
          <dgm:dir/>
          <dgm:resizeHandles val="exact"/>
        </dgm:presLayoutVars>
      </dgm:prSet>
      <dgm:spPr/>
    </dgm:pt>
    <dgm:pt modelId="{FDDCFA64-B442-4611-94E2-144CE877C4A8}" type="pres">
      <dgm:prSet presAssocID="{7435A16C-90C3-4059-A5AD-5C62C8939114}" presName="compNode" presStyleCnt="0"/>
      <dgm:spPr/>
    </dgm:pt>
    <dgm:pt modelId="{7EE68D83-1E5E-4BD5-8118-4321787A290A}" type="pres">
      <dgm:prSet presAssocID="{7435A16C-90C3-4059-A5AD-5C62C8939114}" presName="bgRect" presStyleLbl="bgShp" presStyleIdx="0" presStyleCnt="4"/>
      <dgm:spPr/>
    </dgm:pt>
    <dgm:pt modelId="{134575A1-7863-4910-AC1D-53996464D2E5}" type="pres">
      <dgm:prSet presAssocID="{7435A16C-90C3-4059-A5AD-5C62C893911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5DE597EC-4840-4946-826E-85411FAEF31A}" type="pres">
      <dgm:prSet presAssocID="{7435A16C-90C3-4059-A5AD-5C62C8939114}" presName="spaceRect" presStyleCnt="0"/>
      <dgm:spPr/>
    </dgm:pt>
    <dgm:pt modelId="{DCFA2CA0-5C46-42A6-8E26-6BED64165177}" type="pres">
      <dgm:prSet presAssocID="{7435A16C-90C3-4059-A5AD-5C62C8939114}" presName="parTx" presStyleLbl="revTx" presStyleIdx="0" presStyleCnt="4">
        <dgm:presLayoutVars>
          <dgm:chMax val="0"/>
          <dgm:chPref val="0"/>
        </dgm:presLayoutVars>
      </dgm:prSet>
      <dgm:spPr/>
    </dgm:pt>
    <dgm:pt modelId="{1B8B74CF-86E4-47AA-8A50-8369E4317211}" type="pres">
      <dgm:prSet presAssocID="{93C4C274-0081-425A-A797-6B331E79579F}" presName="sibTrans" presStyleCnt="0"/>
      <dgm:spPr/>
    </dgm:pt>
    <dgm:pt modelId="{1C52EDD0-874A-49F7-ADD3-859F8A9DF084}" type="pres">
      <dgm:prSet presAssocID="{7640F2F3-27BA-4964-BEE6-60EB347CB3E6}" presName="compNode" presStyleCnt="0"/>
      <dgm:spPr/>
    </dgm:pt>
    <dgm:pt modelId="{C0BC664E-E39E-482D-8AB5-114367C8FFFE}" type="pres">
      <dgm:prSet presAssocID="{7640F2F3-27BA-4964-BEE6-60EB347CB3E6}" presName="bgRect" presStyleLbl="bgShp" presStyleIdx="1" presStyleCnt="4"/>
      <dgm:spPr/>
    </dgm:pt>
    <dgm:pt modelId="{08AFA7DD-84F1-4515-8EBA-B9B2EC692DC3}" type="pres">
      <dgm:prSet presAssocID="{7640F2F3-27BA-4964-BEE6-60EB347CB3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C4ADD477-1E1D-4595-9190-28EC474DF0FB}" type="pres">
      <dgm:prSet presAssocID="{7640F2F3-27BA-4964-BEE6-60EB347CB3E6}" presName="spaceRect" presStyleCnt="0"/>
      <dgm:spPr/>
    </dgm:pt>
    <dgm:pt modelId="{1883A0E8-6208-402E-BF91-ECC9C3C6D9D5}" type="pres">
      <dgm:prSet presAssocID="{7640F2F3-27BA-4964-BEE6-60EB347CB3E6}" presName="parTx" presStyleLbl="revTx" presStyleIdx="1" presStyleCnt="4">
        <dgm:presLayoutVars>
          <dgm:chMax val="0"/>
          <dgm:chPref val="0"/>
        </dgm:presLayoutVars>
      </dgm:prSet>
      <dgm:spPr/>
    </dgm:pt>
    <dgm:pt modelId="{1733F851-08CD-464A-8474-EEFED577B734}" type="pres">
      <dgm:prSet presAssocID="{A45F2D60-D821-4B74-8C7F-77791171282D}" presName="sibTrans" presStyleCnt="0"/>
      <dgm:spPr/>
    </dgm:pt>
    <dgm:pt modelId="{7AD1B0EF-9DC1-432D-B674-8ED499FA5702}" type="pres">
      <dgm:prSet presAssocID="{4ACD9B99-FA75-42DE-BA70-B81B1DB4EAA8}" presName="compNode" presStyleCnt="0"/>
      <dgm:spPr/>
    </dgm:pt>
    <dgm:pt modelId="{2C115677-97E0-40C0-AF7A-1B3E6C850DB6}" type="pres">
      <dgm:prSet presAssocID="{4ACD9B99-FA75-42DE-BA70-B81B1DB4EAA8}" presName="bgRect" presStyleLbl="bgShp" presStyleIdx="2" presStyleCnt="4"/>
      <dgm:spPr/>
    </dgm:pt>
    <dgm:pt modelId="{D84FD411-9F24-48B4-9029-410711AA8E04}" type="pres">
      <dgm:prSet presAssocID="{4ACD9B99-FA75-42DE-BA70-B81B1DB4EAA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Diagram"/>
        </a:ext>
      </dgm:extLst>
    </dgm:pt>
    <dgm:pt modelId="{B16E0613-AB10-425A-9C12-D8AC6EBA7E43}" type="pres">
      <dgm:prSet presAssocID="{4ACD9B99-FA75-42DE-BA70-B81B1DB4EAA8}" presName="spaceRect" presStyleCnt="0"/>
      <dgm:spPr/>
    </dgm:pt>
    <dgm:pt modelId="{4432B00E-A0ED-466F-A4A6-86FC683E4A33}" type="pres">
      <dgm:prSet presAssocID="{4ACD9B99-FA75-42DE-BA70-B81B1DB4EAA8}" presName="parTx" presStyleLbl="revTx" presStyleIdx="2" presStyleCnt="4">
        <dgm:presLayoutVars>
          <dgm:chMax val="0"/>
          <dgm:chPref val="0"/>
        </dgm:presLayoutVars>
      </dgm:prSet>
      <dgm:spPr/>
    </dgm:pt>
    <dgm:pt modelId="{596FFAC3-F00E-429D-8C32-C397E0CD9915}" type="pres">
      <dgm:prSet presAssocID="{305EF7ED-B811-47DE-8EC3-637BD85E18B0}" presName="sibTrans" presStyleCnt="0"/>
      <dgm:spPr/>
    </dgm:pt>
    <dgm:pt modelId="{AE6A977A-4B9B-46FE-8178-BA5995C3655C}" type="pres">
      <dgm:prSet presAssocID="{9C1B2424-9F04-432B-A49E-AB6D22CACEC9}" presName="compNode" presStyleCnt="0"/>
      <dgm:spPr/>
    </dgm:pt>
    <dgm:pt modelId="{13E546DC-208F-48FF-81B0-711DF2AB7BA0}" type="pres">
      <dgm:prSet presAssocID="{9C1B2424-9F04-432B-A49E-AB6D22CACEC9}" presName="bgRect" presStyleLbl="bgShp" presStyleIdx="3" presStyleCnt="4"/>
      <dgm:spPr/>
    </dgm:pt>
    <dgm:pt modelId="{C76D6250-E4FE-4DCD-8055-4543C8D8B961}" type="pres">
      <dgm:prSet presAssocID="{9C1B2424-9F04-432B-A49E-AB6D22CACE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FBD63345-65E4-4AE4-9B7F-613C1837951F}" type="pres">
      <dgm:prSet presAssocID="{9C1B2424-9F04-432B-A49E-AB6D22CACEC9}" presName="spaceRect" presStyleCnt="0"/>
      <dgm:spPr/>
    </dgm:pt>
    <dgm:pt modelId="{67FBB7F7-4AF8-4D98-8FB2-11164C5720C3}" type="pres">
      <dgm:prSet presAssocID="{9C1B2424-9F04-432B-A49E-AB6D22CACEC9}" presName="parTx" presStyleLbl="revTx" presStyleIdx="3" presStyleCnt="4">
        <dgm:presLayoutVars>
          <dgm:chMax val="0"/>
          <dgm:chPref val="0"/>
        </dgm:presLayoutVars>
      </dgm:prSet>
      <dgm:spPr/>
    </dgm:pt>
  </dgm:ptLst>
  <dgm:cxnLst>
    <dgm:cxn modelId="{3AD2AC0C-C7FF-4555-8753-B945E869EDC8}" srcId="{97350CE1-FAAA-43AD-B0F6-0065E7977EE2}" destId="{4ACD9B99-FA75-42DE-BA70-B81B1DB4EAA8}" srcOrd="2" destOrd="0" parTransId="{A780DAD0-7863-49EC-B7A7-33944ECAD448}" sibTransId="{305EF7ED-B811-47DE-8EC3-637BD85E18B0}"/>
    <dgm:cxn modelId="{5CCA2C1B-D68F-4349-BB51-0059528C82F6}" srcId="{97350CE1-FAAA-43AD-B0F6-0065E7977EE2}" destId="{9C1B2424-9F04-432B-A49E-AB6D22CACEC9}" srcOrd="3" destOrd="0" parTransId="{9831A0CF-9A9F-4AF3-ACE0-DB68C9761A74}" sibTransId="{6E0D4755-CE29-45AE-91D0-1561B45C878D}"/>
    <dgm:cxn modelId="{67430C42-8402-47F5-B2F3-FB1D35BCB083}" type="presOf" srcId="{7435A16C-90C3-4059-A5AD-5C62C8939114}" destId="{DCFA2CA0-5C46-42A6-8E26-6BED64165177}" srcOrd="0" destOrd="0" presId="urn:microsoft.com/office/officeart/2018/2/layout/IconVerticalSolidList"/>
    <dgm:cxn modelId="{7FD56B4C-81F3-4EEA-8A37-A83EE05EF029}" srcId="{97350CE1-FAAA-43AD-B0F6-0065E7977EE2}" destId="{7435A16C-90C3-4059-A5AD-5C62C8939114}" srcOrd="0" destOrd="0" parTransId="{A662D39F-F573-46E1-87D3-19E87B5322EE}" sibTransId="{93C4C274-0081-425A-A797-6B331E79579F}"/>
    <dgm:cxn modelId="{4815754D-F510-416E-8711-568C7BC3C8A8}" type="presOf" srcId="{9C1B2424-9F04-432B-A49E-AB6D22CACEC9}" destId="{67FBB7F7-4AF8-4D98-8FB2-11164C5720C3}" srcOrd="0" destOrd="0" presId="urn:microsoft.com/office/officeart/2018/2/layout/IconVerticalSolidList"/>
    <dgm:cxn modelId="{3A09AA52-99E1-4989-83CC-BDAF3F505B3A}" type="presOf" srcId="{7640F2F3-27BA-4964-BEE6-60EB347CB3E6}" destId="{1883A0E8-6208-402E-BF91-ECC9C3C6D9D5}" srcOrd="0" destOrd="0" presId="urn:microsoft.com/office/officeart/2018/2/layout/IconVerticalSolidList"/>
    <dgm:cxn modelId="{05A08DD2-4374-4813-9060-71EB2644ED1B}" type="presOf" srcId="{97350CE1-FAAA-43AD-B0F6-0065E7977EE2}" destId="{D030074A-9A77-418A-8AF4-8730602E8486}" srcOrd="0" destOrd="0" presId="urn:microsoft.com/office/officeart/2018/2/layout/IconVerticalSolidList"/>
    <dgm:cxn modelId="{55002CD4-FF6B-408C-92C5-FED99040819E}" type="presOf" srcId="{4ACD9B99-FA75-42DE-BA70-B81B1DB4EAA8}" destId="{4432B00E-A0ED-466F-A4A6-86FC683E4A33}" srcOrd="0" destOrd="0" presId="urn:microsoft.com/office/officeart/2018/2/layout/IconVerticalSolidList"/>
    <dgm:cxn modelId="{E2892DFE-D741-44F4-9CD3-33C9133A1F63}" srcId="{97350CE1-FAAA-43AD-B0F6-0065E7977EE2}" destId="{7640F2F3-27BA-4964-BEE6-60EB347CB3E6}" srcOrd="1" destOrd="0" parTransId="{833802B1-7B78-4A58-8561-24C978E346A2}" sibTransId="{A45F2D60-D821-4B74-8C7F-77791171282D}"/>
    <dgm:cxn modelId="{0AEBC33F-703E-4F4E-B01E-93A016FD1B2A}" type="presParOf" srcId="{D030074A-9A77-418A-8AF4-8730602E8486}" destId="{FDDCFA64-B442-4611-94E2-144CE877C4A8}" srcOrd="0" destOrd="0" presId="urn:microsoft.com/office/officeart/2018/2/layout/IconVerticalSolidList"/>
    <dgm:cxn modelId="{CF210A65-475B-452B-AD7F-2A58207A9AB5}" type="presParOf" srcId="{FDDCFA64-B442-4611-94E2-144CE877C4A8}" destId="{7EE68D83-1E5E-4BD5-8118-4321787A290A}" srcOrd="0" destOrd="0" presId="urn:microsoft.com/office/officeart/2018/2/layout/IconVerticalSolidList"/>
    <dgm:cxn modelId="{6DEBC472-4E11-4488-AB77-8922C61D1C66}" type="presParOf" srcId="{FDDCFA64-B442-4611-94E2-144CE877C4A8}" destId="{134575A1-7863-4910-AC1D-53996464D2E5}" srcOrd="1" destOrd="0" presId="urn:microsoft.com/office/officeart/2018/2/layout/IconVerticalSolidList"/>
    <dgm:cxn modelId="{A0AC9992-348D-4902-A91C-691197562D34}" type="presParOf" srcId="{FDDCFA64-B442-4611-94E2-144CE877C4A8}" destId="{5DE597EC-4840-4946-826E-85411FAEF31A}" srcOrd="2" destOrd="0" presId="urn:microsoft.com/office/officeart/2018/2/layout/IconVerticalSolidList"/>
    <dgm:cxn modelId="{B4E1889F-6657-43B9-A890-C1B78DB22FA3}" type="presParOf" srcId="{FDDCFA64-B442-4611-94E2-144CE877C4A8}" destId="{DCFA2CA0-5C46-42A6-8E26-6BED64165177}" srcOrd="3" destOrd="0" presId="urn:microsoft.com/office/officeart/2018/2/layout/IconVerticalSolidList"/>
    <dgm:cxn modelId="{136045FA-D1F0-4BA4-B5AB-27B712D14557}" type="presParOf" srcId="{D030074A-9A77-418A-8AF4-8730602E8486}" destId="{1B8B74CF-86E4-47AA-8A50-8369E4317211}" srcOrd="1" destOrd="0" presId="urn:microsoft.com/office/officeart/2018/2/layout/IconVerticalSolidList"/>
    <dgm:cxn modelId="{607B35B0-5829-4B24-A3FE-1F5E172EA614}" type="presParOf" srcId="{D030074A-9A77-418A-8AF4-8730602E8486}" destId="{1C52EDD0-874A-49F7-ADD3-859F8A9DF084}" srcOrd="2" destOrd="0" presId="urn:microsoft.com/office/officeart/2018/2/layout/IconVerticalSolidList"/>
    <dgm:cxn modelId="{DBF355C2-756D-4318-A282-E70BB5F732BC}" type="presParOf" srcId="{1C52EDD0-874A-49F7-ADD3-859F8A9DF084}" destId="{C0BC664E-E39E-482D-8AB5-114367C8FFFE}" srcOrd="0" destOrd="0" presId="urn:microsoft.com/office/officeart/2018/2/layout/IconVerticalSolidList"/>
    <dgm:cxn modelId="{B40ECD9D-B111-4487-AEFD-2A1607C75517}" type="presParOf" srcId="{1C52EDD0-874A-49F7-ADD3-859F8A9DF084}" destId="{08AFA7DD-84F1-4515-8EBA-B9B2EC692DC3}" srcOrd="1" destOrd="0" presId="urn:microsoft.com/office/officeart/2018/2/layout/IconVerticalSolidList"/>
    <dgm:cxn modelId="{5575AAC3-625C-4FC6-BAA0-F7D7852A0300}" type="presParOf" srcId="{1C52EDD0-874A-49F7-ADD3-859F8A9DF084}" destId="{C4ADD477-1E1D-4595-9190-28EC474DF0FB}" srcOrd="2" destOrd="0" presId="urn:microsoft.com/office/officeart/2018/2/layout/IconVerticalSolidList"/>
    <dgm:cxn modelId="{A6587384-3C7B-4382-A106-A7DA6CA631F7}" type="presParOf" srcId="{1C52EDD0-874A-49F7-ADD3-859F8A9DF084}" destId="{1883A0E8-6208-402E-BF91-ECC9C3C6D9D5}" srcOrd="3" destOrd="0" presId="urn:microsoft.com/office/officeart/2018/2/layout/IconVerticalSolidList"/>
    <dgm:cxn modelId="{EFBC69F3-67DD-42CF-B5C5-5A7C13C53813}" type="presParOf" srcId="{D030074A-9A77-418A-8AF4-8730602E8486}" destId="{1733F851-08CD-464A-8474-EEFED577B734}" srcOrd="3" destOrd="0" presId="urn:microsoft.com/office/officeart/2018/2/layout/IconVerticalSolidList"/>
    <dgm:cxn modelId="{AE7EEEAA-52E6-4C3E-874B-11A3D3AF01AE}" type="presParOf" srcId="{D030074A-9A77-418A-8AF4-8730602E8486}" destId="{7AD1B0EF-9DC1-432D-B674-8ED499FA5702}" srcOrd="4" destOrd="0" presId="urn:microsoft.com/office/officeart/2018/2/layout/IconVerticalSolidList"/>
    <dgm:cxn modelId="{EEF91D01-160B-4038-867D-6F6780171E8D}" type="presParOf" srcId="{7AD1B0EF-9DC1-432D-B674-8ED499FA5702}" destId="{2C115677-97E0-40C0-AF7A-1B3E6C850DB6}" srcOrd="0" destOrd="0" presId="urn:microsoft.com/office/officeart/2018/2/layout/IconVerticalSolidList"/>
    <dgm:cxn modelId="{B17A8860-A7BC-4EF7-B663-513CBD584074}" type="presParOf" srcId="{7AD1B0EF-9DC1-432D-B674-8ED499FA5702}" destId="{D84FD411-9F24-48B4-9029-410711AA8E04}" srcOrd="1" destOrd="0" presId="urn:microsoft.com/office/officeart/2018/2/layout/IconVerticalSolidList"/>
    <dgm:cxn modelId="{6E2EF785-300E-4975-829C-C8ACE5F4B4C8}" type="presParOf" srcId="{7AD1B0EF-9DC1-432D-B674-8ED499FA5702}" destId="{B16E0613-AB10-425A-9C12-D8AC6EBA7E43}" srcOrd="2" destOrd="0" presId="urn:microsoft.com/office/officeart/2018/2/layout/IconVerticalSolidList"/>
    <dgm:cxn modelId="{B0C9BAC8-2BD9-44EE-BC53-6EC3C21A5112}" type="presParOf" srcId="{7AD1B0EF-9DC1-432D-B674-8ED499FA5702}" destId="{4432B00E-A0ED-466F-A4A6-86FC683E4A33}" srcOrd="3" destOrd="0" presId="urn:microsoft.com/office/officeart/2018/2/layout/IconVerticalSolidList"/>
    <dgm:cxn modelId="{9E581A40-5088-4B03-B5CF-0C5B88B19952}" type="presParOf" srcId="{D030074A-9A77-418A-8AF4-8730602E8486}" destId="{596FFAC3-F00E-429D-8C32-C397E0CD9915}" srcOrd="5" destOrd="0" presId="urn:microsoft.com/office/officeart/2018/2/layout/IconVerticalSolidList"/>
    <dgm:cxn modelId="{F4A1D1A3-1F97-45F8-A90E-43D61CDB53BE}" type="presParOf" srcId="{D030074A-9A77-418A-8AF4-8730602E8486}" destId="{AE6A977A-4B9B-46FE-8178-BA5995C3655C}" srcOrd="6" destOrd="0" presId="urn:microsoft.com/office/officeart/2018/2/layout/IconVerticalSolidList"/>
    <dgm:cxn modelId="{56FFD26D-B637-40BF-85A3-A20E806C7BCD}" type="presParOf" srcId="{AE6A977A-4B9B-46FE-8178-BA5995C3655C}" destId="{13E546DC-208F-48FF-81B0-711DF2AB7BA0}" srcOrd="0" destOrd="0" presId="urn:microsoft.com/office/officeart/2018/2/layout/IconVerticalSolidList"/>
    <dgm:cxn modelId="{1708CB98-F72B-4F97-A714-7B9A04AC113B}" type="presParOf" srcId="{AE6A977A-4B9B-46FE-8178-BA5995C3655C}" destId="{C76D6250-E4FE-4DCD-8055-4543C8D8B961}" srcOrd="1" destOrd="0" presId="urn:microsoft.com/office/officeart/2018/2/layout/IconVerticalSolidList"/>
    <dgm:cxn modelId="{D32FF0BE-9F8A-4B30-B6F2-E37F79B972E0}" type="presParOf" srcId="{AE6A977A-4B9B-46FE-8178-BA5995C3655C}" destId="{FBD63345-65E4-4AE4-9B7F-613C1837951F}" srcOrd="2" destOrd="0" presId="urn:microsoft.com/office/officeart/2018/2/layout/IconVerticalSolidList"/>
    <dgm:cxn modelId="{AEE15504-4B8C-4D6B-9E65-0D5254A1812D}" type="presParOf" srcId="{AE6A977A-4B9B-46FE-8178-BA5995C3655C}" destId="{67FBB7F7-4AF8-4D98-8FB2-11164C5720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0A61ECE-68C4-4E1E-9CDE-842EDE40ACE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6582A11-C5DB-4263-A771-6085DAFEF601}">
      <dgm:prSet/>
      <dgm:spPr/>
      <dgm:t>
        <a:bodyPr/>
        <a:lstStyle/>
        <a:p>
          <a:r>
            <a:rPr lang="en-US"/>
            <a:t>Alpha- 0.01 - </a:t>
          </a:r>
          <a:r>
            <a:rPr lang="en-US" b="0" i="0"/>
            <a:t>Learning rate, controlling the step size in the optimization process.</a:t>
          </a:r>
          <a:endParaRPr lang="en-US"/>
        </a:p>
      </dgm:t>
    </dgm:pt>
    <dgm:pt modelId="{9F45066C-501A-4857-8E8A-DCBB3333F449}" type="parTrans" cxnId="{0AB1B210-CA42-4128-AA6A-EFEB0F454ABD}">
      <dgm:prSet/>
      <dgm:spPr/>
      <dgm:t>
        <a:bodyPr/>
        <a:lstStyle/>
        <a:p>
          <a:endParaRPr lang="en-US"/>
        </a:p>
      </dgm:t>
    </dgm:pt>
    <dgm:pt modelId="{0BD1BEC6-E504-407B-8657-9F8984E626A9}" type="sibTrans" cxnId="{0AB1B210-CA42-4128-AA6A-EFEB0F454ABD}">
      <dgm:prSet/>
      <dgm:spPr/>
      <dgm:t>
        <a:bodyPr/>
        <a:lstStyle/>
        <a:p>
          <a:endParaRPr lang="en-US"/>
        </a:p>
      </dgm:t>
    </dgm:pt>
    <dgm:pt modelId="{8FCCABC3-3D2A-4F74-A813-28C9D08A378C}">
      <dgm:prSet/>
      <dgm:spPr/>
      <dgm:t>
        <a:bodyPr/>
        <a:lstStyle/>
        <a:p>
          <a:r>
            <a:rPr lang="en-US"/>
            <a:t>Gamma – 0.9 - </a:t>
          </a:r>
          <a:r>
            <a:rPr lang="en-US" b="0" i="0"/>
            <a:t>Discount factor, determining the importance of future rewards in the learning process.</a:t>
          </a:r>
          <a:endParaRPr lang="en-US"/>
        </a:p>
      </dgm:t>
    </dgm:pt>
    <dgm:pt modelId="{C23824F6-C470-412C-867F-524573710B27}" type="parTrans" cxnId="{20703F31-7956-40CB-BA76-8E940E09327C}">
      <dgm:prSet/>
      <dgm:spPr/>
      <dgm:t>
        <a:bodyPr/>
        <a:lstStyle/>
        <a:p>
          <a:endParaRPr lang="en-US"/>
        </a:p>
      </dgm:t>
    </dgm:pt>
    <dgm:pt modelId="{31CBDE78-2A79-4BC0-AA21-3D8239C74DB2}" type="sibTrans" cxnId="{20703F31-7956-40CB-BA76-8E940E09327C}">
      <dgm:prSet/>
      <dgm:spPr/>
      <dgm:t>
        <a:bodyPr/>
        <a:lstStyle/>
        <a:p>
          <a:endParaRPr lang="en-US"/>
        </a:p>
      </dgm:t>
    </dgm:pt>
    <dgm:pt modelId="{DA49600F-A436-489B-8E02-4EAD809D2FAA}">
      <dgm:prSet/>
      <dgm:spPr/>
      <dgm:t>
        <a:bodyPr/>
        <a:lstStyle/>
        <a:p>
          <a:r>
            <a:rPr lang="en-US"/>
            <a:t>Epsilion – 1.0 - </a:t>
          </a:r>
          <a:r>
            <a:rPr lang="en-US" b="0" i="0"/>
            <a:t>Exploration rate, initially setting the likelihood of taking random actions for exploration.</a:t>
          </a:r>
          <a:endParaRPr lang="en-US"/>
        </a:p>
      </dgm:t>
    </dgm:pt>
    <dgm:pt modelId="{3CBB8AAF-87AC-4D3A-A1A3-2508F8A6E2A0}" type="parTrans" cxnId="{4E7739F2-69E2-480A-92DE-4BC9B903EA43}">
      <dgm:prSet/>
      <dgm:spPr/>
      <dgm:t>
        <a:bodyPr/>
        <a:lstStyle/>
        <a:p>
          <a:endParaRPr lang="en-US"/>
        </a:p>
      </dgm:t>
    </dgm:pt>
    <dgm:pt modelId="{262C18AE-5D03-489D-950B-8D97AD0F840B}" type="sibTrans" cxnId="{4E7739F2-69E2-480A-92DE-4BC9B903EA43}">
      <dgm:prSet/>
      <dgm:spPr/>
      <dgm:t>
        <a:bodyPr/>
        <a:lstStyle/>
        <a:p>
          <a:endParaRPr lang="en-US"/>
        </a:p>
      </dgm:t>
    </dgm:pt>
    <dgm:pt modelId="{471CF336-9202-4ACE-99B8-E7EB5A10F167}">
      <dgm:prSet/>
      <dgm:spPr/>
      <dgm:t>
        <a:bodyPr/>
        <a:lstStyle/>
        <a:p>
          <a:r>
            <a:rPr lang="en-US"/>
            <a:t>Epsilion_min – 0.01 - </a:t>
          </a:r>
          <a:r>
            <a:rPr lang="en-US" b="0" i="0"/>
            <a:t>Minimum exploration rate, ensuring epsilon doesn’t decrease below this threshold.</a:t>
          </a:r>
          <a:endParaRPr lang="en-US"/>
        </a:p>
      </dgm:t>
    </dgm:pt>
    <dgm:pt modelId="{9A62A439-8E29-4286-83B4-466814FC24BA}" type="parTrans" cxnId="{6EF893C8-F547-4BA2-A486-4EC557EB2869}">
      <dgm:prSet/>
      <dgm:spPr/>
      <dgm:t>
        <a:bodyPr/>
        <a:lstStyle/>
        <a:p>
          <a:endParaRPr lang="en-US"/>
        </a:p>
      </dgm:t>
    </dgm:pt>
    <dgm:pt modelId="{3AF69AD9-E855-4077-98AD-576CD29B9B72}" type="sibTrans" cxnId="{6EF893C8-F547-4BA2-A486-4EC557EB2869}">
      <dgm:prSet/>
      <dgm:spPr/>
      <dgm:t>
        <a:bodyPr/>
        <a:lstStyle/>
        <a:p>
          <a:endParaRPr lang="en-US"/>
        </a:p>
      </dgm:t>
    </dgm:pt>
    <dgm:pt modelId="{10B1A354-3D1B-4D0C-8845-EFACE03315DB}">
      <dgm:prSet/>
      <dgm:spPr/>
      <dgm:t>
        <a:bodyPr/>
        <a:lstStyle/>
        <a:p>
          <a:r>
            <a:rPr lang="en-US"/>
            <a:t>Epsilion_decay – 0.995 - </a:t>
          </a:r>
          <a:r>
            <a:rPr lang="en-US" b="0" i="0"/>
            <a:t>Rate at which epsilon decreases after each episode, promoting more exploitation over time.</a:t>
          </a:r>
          <a:endParaRPr lang="en-US"/>
        </a:p>
      </dgm:t>
    </dgm:pt>
    <dgm:pt modelId="{361BD376-2331-42D3-811C-FD5A3810B5CE}" type="parTrans" cxnId="{42BCA10C-7C36-4E90-93BE-ACD486C12B2E}">
      <dgm:prSet/>
      <dgm:spPr/>
      <dgm:t>
        <a:bodyPr/>
        <a:lstStyle/>
        <a:p>
          <a:endParaRPr lang="en-US"/>
        </a:p>
      </dgm:t>
    </dgm:pt>
    <dgm:pt modelId="{6135DF42-44FB-47EC-BAA7-4F819899C3DF}" type="sibTrans" cxnId="{42BCA10C-7C36-4E90-93BE-ACD486C12B2E}">
      <dgm:prSet/>
      <dgm:spPr/>
      <dgm:t>
        <a:bodyPr/>
        <a:lstStyle/>
        <a:p>
          <a:endParaRPr lang="en-US"/>
        </a:p>
      </dgm:t>
    </dgm:pt>
    <dgm:pt modelId="{B6C26422-35FF-4B3F-BB42-4DE66E7714C9}">
      <dgm:prSet/>
      <dgm:spPr/>
      <dgm:t>
        <a:bodyPr/>
        <a:lstStyle/>
        <a:p>
          <a:r>
            <a:rPr lang="en-US"/>
            <a:t>Batch size – 128 - </a:t>
          </a:r>
          <a:r>
            <a:rPr lang="en-US" b="0" i="0"/>
            <a:t>The number of experiences used to train the model in each update step.</a:t>
          </a:r>
          <a:endParaRPr lang="en-US"/>
        </a:p>
      </dgm:t>
    </dgm:pt>
    <dgm:pt modelId="{F36DE2A6-952F-4010-86BB-74183508C4BE}" type="parTrans" cxnId="{3334170C-69C8-4903-94B7-A0478310948F}">
      <dgm:prSet/>
      <dgm:spPr/>
      <dgm:t>
        <a:bodyPr/>
        <a:lstStyle/>
        <a:p>
          <a:endParaRPr lang="en-US"/>
        </a:p>
      </dgm:t>
    </dgm:pt>
    <dgm:pt modelId="{08475C4A-0A87-402C-A906-05F2E226AD12}" type="sibTrans" cxnId="{3334170C-69C8-4903-94B7-A0478310948F}">
      <dgm:prSet/>
      <dgm:spPr/>
      <dgm:t>
        <a:bodyPr/>
        <a:lstStyle/>
        <a:p>
          <a:endParaRPr lang="en-US"/>
        </a:p>
      </dgm:t>
    </dgm:pt>
    <dgm:pt modelId="{3BA9B2D0-F1AE-402D-89C0-15C6F0A91785}">
      <dgm:prSet/>
      <dgm:spPr/>
      <dgm:t>
        <a:bodyPr/>
        <a:lstStyle/>
        <a:p>
          <a:r>
            <a:rPr lang="en-US"/>
            <a:t>Num_of_episodes – 100 - </a:t>
          </a:r>
          <a:r>
            <a:rPr lang="en-US" b="0" i="0"/>
            <a:t>Total number of training episodes during which the model will learn.</a:t>
          </a:r>
          <a:endParaRPr lang="en-US"/>
        </a:p>
      </dgm:t>
    </dgm:pt>
    <dgm:pt modelId="{8303904D-1DE6-41B6-B3DC-913FD53CCAD2}" type="parTrans" cxnId="{77E4D231-C9DE-4509-BBEF-15782453525E}">
      <dgm:prSet/>
      <dgm:spPr/>
      <dgm:t>
        <a:bodyPr/>
        <a:lstStyle/>
        <a:p>
          <a:endParaRPr lang="en-US"/>
        </a:p>
      </dgm:t>
    </dgm:pt>
    <dgm:pt modelId="{63C594B7-8F83-4DD2-81D4-7D70C9EC7B50}" type="sibTrans" cxnId="{77E4D231-C9DE-4509-BBEF-15782453525E}">
      <dgm:prSet/>
      <dgm:spPr/>
      <dgm:t>
        <a:bodyPr/>
        <a:lstStyle/>
        <a:p>
          <a:endParaRPr lang="en-US"/>
        </a:p>
      </dgm:t>
    </dgm:pt>
    <dgm:pt modelId="{70381A54-4BD1-5441-B938-74A629CC4F71}" type="pres">
      <dgm:prSet presAssocID="{10A61ECE-68C4-4E1E-9CDE-842EDE40ACEA}" presName="vert0" presStyleCnt="0">
        <dgm:presLayoutVars>
          <dgm:dir/>
          <dgm:animOne val="branch"/>
          <dgm:animLvl val="lvl"/>
        </dgm:presLayoutVars>
      </dgm:prSet>
      <dgm:spPr/>
    </dgm:pt>
    <dgm:pt modelId="{C3603FED-5417-554B-A22E-9A7A646F35D5}" type="pres">
      <dgm:prSet presAssocID="{86582A11-C5DB-4263-A771-6085DAFEF601}" presName="thickLine" presStyleLbl="alignNode1" presStyleIdx="0" presStyleCnt="7"/>
      <dgm:spPr/>
    </dgm:pt>
    <dgm:pt modelId="{CCEB1F0B-591B-C141-BF02-320961D9B40F}" type="pres">
      <dgm:prSet presAssocID="{86582A11-C5DB-4263-A771-6085DAFEF601}" presName="horz1" presStyleCnt="0"/>
      <dgm:spPr/>
    </dgm:pt>
    <dgm:pt modelId="{42B49EA0-96A8-B547-8311-99427292317E}" type="pres">
      <dgm:prSet presAssocID="{86582A11-C5DB-4263-A771-6085DAFEF601}" presName="tx1" presStyleLbl="revTx" presStyleIdx="0" presStyleCnt="7"/>
      <dgm:spPr/>
    </dgm:pt>
    <dgm:pt modelId="{AF323912-24F8-A74F-B5F4-605327C1A941}" type="pres">
      <dgm:prSet presAssocID="{86582A11-C5DB-4263-A771-6085DAFEF601}" presName="vert1" presStyleCnt="0"/>
      <dgm:spPr/>
    </dgm:pt>
    <dgm:pt modelId="{FB4BFA41-6F8D-5143-A05B-937B12CB0DF5}" type="pres">
      <dgm:prSet presAssocID="{8FCCABC3-3D2A-4F74-A813-28C9D08A378C}" presName="thickLine" presStyleLbl="alignNode1" presStyleIdx="1" presStyleCnt="7"/>
      <dgm:spPr/>
    </dgm:pt>
    <dgm:pt modelId="{6B9FCE66-FAEF-1042-86B6-1096A7151F79}" type="pres">
      <dgm:prSet presAssocID="{8FCCABC3-3D2A-4F74-A813-28C9D08A378C}" presName="horz1" presStyleCnt="0"/>
      <dgm:spPr/>
    </dgm:pt>
    <dgm:pt modelId="{C4B6620C-BE5A-3945-BE8A-F922287173B6}" type="pres">
      <dgm:prSet presAssocID="{8FCCABC3-3D2A-4F74-A813-28C9D08A378C}" presName="tx1" presStyleLbl="revTx" presStyleIdx="1" presStyleCnt="7"/>
      <dgm:spPr/>
    </dgm:pt>
    <dgm:pt modelId="{883DF267-6EC7-7441-8255-FC295900A845}" type="pres">
      <dgm:prSet presAssocID="{8FCCABC3-3D2A-4F74-A813-28C9D08A378C}" presName="vert1" presStyleCnt="0"/>
      <dgm:spPr/>
    </dgm:pt>
    <dgm:pt modelId="{BCAC8DD1-11A2-734B-B3C3-FC7321365579}" type="pres">
      <dgm:prSet presAssocID="{DA49600F-A436-489B-8E02-4EAD809D2FAA}" presName="thickLine" presStyleLbl="alignNode1" presStyleIdx="2" presStyleCnt="7"/>
      <dgm:spPr/>
    </dgm:pt>
    <dgm:pt modelId="{2E5E98AA-AA17-3146-AEFD-D85D3EE979A8}" type="pres">
      <dgm:prSet presAssocID="{DA49600F-A436-489B-8E02-4EAD809D2FAA}" presName="horz1" presStyleCnt="0"/>
      <dgm:spPr/>
    </dgm:pt>
    <dgm:pt modelId="{E8650684-A9CC-5441-A50E-1F235B20FECC}" type="pres">
      <dgm:prSet presAssocID="{DA49600F-A436-489B-8E02-4EAD809D2FAA}" presName="tx1" presStyleLbl="revTx" presStyleIdx="2" presStyleCnt="7"/>
      <dgm:spPr/>
    </dgm:pt>
    <dgm:pt modelId="{779EF9A2-92C4-854C-B194-49E07E7EF7FB}" type="pres">
      <dgm:prSet presAssocID="{DA49600F-A436-489B-8E02-4EAD809D2FAA}" presName="vert1" presStyleCnt="0"/>
      <dgm:spPr/>
    </dgm:pt>
    <dgm:pt modelId="{2FE72A9B-B903-CE4E-A466-EF0F621589CB}" type="pres">
      <dgm:prSet presAssocID="{471CF336-9202-4ACE-99B8-E7EB5A10F167}" presName="thickLine" presStyleLbl="alignNode1" presStyleIdx="3" presStyleCnt="7"/>
      <dgm:spPr/>
    </dgm:pt>
    <dgm:pt modelId="{F4FD6614-DB00-B443-9FB9-155D78196E5A}" type="pres">
      <dgm:prSet presAssocID="{471CF336-9202-4ACE-99B8-E7EB5A10F167}" presName="horz1" presStyleCnt="0"/>
      <dgm:spPr/>
    </dgm:pt>
    <dgm:pt modelId="{DAA07368-F544-1943-988B-AB3690C6AA00}" type="pres">
      <dgm:prSet presAssocID="{471CF336-9202-4ACE-99B8-E7EB5A10F167}" presName="tx1" presStyleLbl="revTx" presStyleIdx="3" presStyleCnt="7"/>
      <dgm:spPr/>
    </dgm:pt>
    <dgm:pt modelId="{68523024-9A90-1949-9ED6-644F7BBF53D7}" type="pres">
      <dgm:prSet presAssocID="{471CF336-9202-4ACE-99B8-E7EB5A10F167}" presName="vert1" presStyleCnt="0"/>
      <dgm:spPr/>
    </dgm:pt>
    <dgm:pt modelId="{261998F1-4321-CD42-A7AF-03D81CD25579}" type="pres">
      <dgm:prSet presAssocID="{10B1A354-3D1B-4D0C-8845-EFACE03315DB}" presName="thickLine" presStyleLbl="alignNode1" presStyleIdx="4" presStyleCnt="7"/>
      <dgm:spPr/>
    </dgm:pt>
    <dgm:pt modelId="{AAE0591F-C449-1243-842F-D6A4C5CF0F2C}" type="pres">
      <dgm:prSet presAssocID="{10B1A354-3D1B-4D0C-8845-EFACE03315DB}" presName="horz1" presStyleCnt="0"/>
      <dgm:spPr/>
    </dgm:pt>
    <dgm:pt modelId="{AB8F618E-8194-5A4C-8069-82B0CD257266}" type="pres">
      <dgm:prSet presAssocID="{10B1A354-3D1B-4D0C-8845-EFACE03315DB}" presName="tx1" presStyleLbl="revTx" presStyleIdx="4" presStyleCnt="7"/>
      <dgm:spPr/>
    </dgm:pt>
    <dgm:pt modelId="{E47C118C-CCC5-1F48-AC44-DC34315A6555}" type="pres">
      <dgm:prSet presAssocID="{10B1A354-3D1B-4D0C-8845-EFACE03315DB}" presName="vert1" presStyleCnt="0"/>
      <dgm:spPr/>
    </dgm:pt>
    <dgm:pt modelId="{0E77D49F-7268-CE4F-AFBB-D0D9A4D9E045}" type="pres">
      <dgm:prSet presAssocID="{B6C26422-35FF-4B3F-BB42-4DE66E7714C9}" presName="thickLine" presStyleLbl="alignNode1" presStyleIdx="5" presStyleCnt="7"/>
      <dgm:spPr/>
    </dgm:pt>
    <dgm:pt modelId="{DA8FBECB-8495-4F47-A04D-1FC314E1CF97}" type="pres">
      <dgm:prSet presAssocID="{B6C26422-35FF-4B3F-BB42-4DE66E7714C9}" presName="horz1" presStyleCnt="0"/>
      <dgm:spPr/>
    </dgm:pt>
    <dgm:pt modelId="{BA5895F6-0E83-254B-A6B6-A789E3490BDF}" type="pres">
      <dgm:prSet presAssocID="{B6C26422-35FF-4B3F-BB42-4DE66E7714C9}" presName="tx1" presStyleLbl="revTx" presStyleIdx="5" presStyleCnt="7"/>
      <dgm:spPr/>
    </dgm:pt>
    <dgm:pt modelId="{B12531AF-7014-4348-9F7E-AE2DFB251518}" type="pres">
      <dgm:prSet presAssocID="{B6C26422-35FF-4B3F-BB42-4DE66E7714C9}" presName="vert1" presStyleCnt="0"/>
      <dgm:spPr/>
    </dgm:pt>
    <dgm:pt modelId="{2AD00079-B033-764C-B0FF-81BAA0CBCDBC}" type="pres">
      <dgm:prSet presAssocID="{3BA9B2D0-F1AE-402D-89C0-15C6F0A91785}" presName="thickLine" presStyleLbl="alignNode1" presStyleIdx="6" presStyleCnt="7"/>
      <dgm:spPr/>
    </dgm:pt>
    <dgm:pt modelId="{B277F88D-1064-5148-8174-02CA1A10C9B0}" type="pres">
      <dgm:prSet presAssocID="{3BA9B2D0-F1AE-402D-89C0-15C6F0A91785}" presName="horz1" presStyleCnt="0"/>
      <dgm:spPr/>
    </dgm:pt>
    <dgm:pt modelId="{25830CEF-F3FF-EE42-9F21-93BE1ED5F750}" type="pres">
      <dgm:prSet presAssocID="{3BA9B2D0-F1AE-402D-89C0-15C6F0A91785}" presName="tx1" presStyleLbl="revTx" presStyleIdx="6" presStyleCnt="7"/>
      <dgm:spPr/>
    </dgm:pt>
    <dgm:pt modelId="{C47139B7-72CF-474A-B46B-133CB8ECBA0C}" type="pres">
      <dgm:prSet presAssocID="{3BA9B2D0-F1AE-402D-89C0-15C6F0A91785}" presName="vert1" presStyleCnt="0"/>
      <dgm:spPr/>
    </dgm:pt>
  </dgm:ptLst>
  <dgm:cxnLst>
    <dgm:cxn modelId="{3334170C-69C8-4903-94B7-A0478310948F}" srcId="{10A61ECE-68C4-4E1E-9CDE-842EDE40ACEA}" destId="{B6C26422-35FF-4B3F-BB42-4DE66E7714C9}" srcOrd="5" destOrd="0" parTransId="{F36DE2A6-952F-4010-86BB-74183508C4BE}" sibTransId="{08475C4A-0A87-402C-A906-05F2E226AD12}"/>
    <dgm:cxn modelId="{42BCA10C-7C36-4E90-93BE-ACD486C12B2E}" srcId="{10A61ECE-68C4-4E1E-9CDE-842EDE40ACEA}" destId="{10B1A354-3D1B-4D0C-8845-EFACE03315DB}" srcOrd="4" destOrd="0" parTransId="{361BD376-2331-42D3-811C-FD5A3810B5CE}" sibTransId="{6135DF42-44FB-47EC-BAA7-4F819899C3DF}"/>
    <dgm:cxn modelId="{0AB1B210-CA42-4128-AA6A-EFEB0F454ABD}" srcId="{10A61ECE-68C4-4E1E-9CDE-842EDE40ACEA}" destId="{86582A11-C5DB-4263-A771-6085DAFEF601}" srcOrd="0" destOrd="0" parTransId="{9F45066C-501A-4857-8E8A-DCBB3333F449}" sibTransId="{0BD1BEC6-E504-407B-8657-9F8984E626A9}"/>
    <dgm:cxn modelId="{60623222-37B3-A84B-8FDC-ED22BBC0D75E}" type="presOf" srcId="{3BA9B2D0-F1AE-402D-89C0-15C6F0A91785}" destId="{25830CEF-F3FF-EE42-9F21-93BE1ED5F750}" srcOrd="0" destOrd="0" presId="urn:microsoft.com/office/officeart/2008/layout/LinedList"/>
    <dgm:cxn modelId="{20703F31-7956-40CB-BA76-8E940E09327C}" srcId="{10A61ECE-68C4-4E1E-9CDE-842EDE40ACEA}" destId="{8FCCABC3-3D2A-4F74-A813-28C9D08A378C}" srcOrd="1" destOrd="0" parTransId="{C23824F6-C470-412C-867F-524573710B27}" sibTransId="{31CBDE78-2A79-4BC0-AA21-3D8239C74DB2}"/>
    <dgm:cxn modelId="{77E4D231-C9DE-4509-BBEF-15782453525E}" srcId="{10A61ECE-68C4-4E1E-9CDE-842EDE40ACEA}" destId="{3BA9B2D0-F1AE-402D-89C0-15C6F0A91785}" srcOrd="6" destOrd="0" parTransId="{8303904D-1DE6-41B6-B3DC-913FD53CCAD2}" sibTransId="{63C594B7-8F83-4DD2-81D4-7D70C9EC7B50}"/>
    <dgm:cxn modelId="{1FE6C734-5C4E-5241-89EC-80224175630B}" type="presOf" srcId="{DA49600F-A436-489B-8E02-4EAD809D2FAA}" destId="{E8650684-A9CC-5441-A50E-1F235B20FECC}" srcOrd="0" destOrd="0" presId="urn:microsoft.com/office/officeart/2008/layout/LinedList"/>
    <dgm:cxn modelId="{8A44224B-C7E0-7C48-8579-CB1E1448D902}" type="presOf" srcId="{471CF336-9202-4ACE-99B8-E7EB5A10F167}" destId="{DAA07368-F544-1943-988B-AB3690C6AA00}" srcOrd="0" destOrd="0" presId="urn:microsoft.com/office/officeart/2008/layout/LinedList"/>
    <dgm:cxn modelId="{1518196C-A21D-3D44-A6D2-817716552189}" type="presOf" srcId="{86582A11-C5DB-4263-A771-6085DAFEF601}" destId="{42B49EA0-96A8-B547-8311-99427292317E}" srcOrd="0" destOrd="0" presId="urn:microsoft.com/office/officeart/2008/layout/LinedList"/>
    <dgm:cxn modelId="{6C47CF9E-C414-C549-92C5-9607F0CE16B9}" type="presOf" srcId="{8FCCABC3-3D2A-4F74-A813-28C9D08A378C}" destId="{C4B6620C-BE5A-3945-BE8A-F922287173B6}" srcOrd="0" destOrd="0" presId="urn:microsoft.com/office/officeart/2008/layout/LinedList"/>
    <dgm:cxn modelId="{5B0B0BAD-E9AA-6749-9543-6B81F7A01C4E}" type="presOf" srcId="{B6C26422-35FF-4B3F-BB42-4DE66E7714C9}" destId="{BA5895F6-0E83-254B-A6B6-A789E3490BDF}" srcOrd="0" destOrd="0" presId="urn:microsoft.com/office/officeart/2008/layout/LinedList"/>
    <dgm:cxn modelId="{6EF893C8-F547-4BA2-A486-4EC557EB2869}" srcId="{10A61ECE-68C4-4E1E-9CDE-842EDE40ACEA}" destId="{471CF336-9202-4ACE-99B8-E7EB5A10F167}" srcOrd="3" destOrd="0" parTransId="{9A62A439-8E29-4286-83B4-466814FC24BA}" sibTransId="{3AF69AD9-E855-4077-98AD-576CD29B9B72}"/>
    <dgm:cxn modelId="{1270C7CD-444C-5F45-9DF5-AF877AE8396C}" type="presOf" srcId="{10A61ECE-68C4-4E1E-9CDE-842EDE40ACEA}" destId="{70381A54-4BD1-5441-B938-74A629CC4F71}" srcOrd="0" destOrd="0" presId="urn:microsoft.com/office/officeart/2008/layout/LinedList"/>
    <dgm:cxn modelId="{4E7739F2-69E2-480A-92DE-4BC9B903EA43}" srcId="{10A61ECE-68C4-4E1E-9CDE-842EDE40ACEA}" destId="{DA49600F-A436-489B-8E02-4EAD809D2FAA}" srcOrd="2" destOrd="0" parTransId="{3CBB8AAF-87AC-4D3A-A1A3-2508F8A6E2A0}" sibTransId="{262C18AE-5D03-489D-950B-8D97AD0F840B}"/>
    <dgm:cxn modelId="{92A461F4-3B7F-5649-B2E8-34C6034C1CE6}" type="presOf" srcId="{10B1A354-3D1B-4D0C-8845-EFACE03315DB}" destId="{AB8F618E-8194-5A4C-8069-82B0CD257266}" srcOrd="0" destOrd="0" presId="urn:microsoft.com/office/officeart/2008/layout/LinedList"/>
    <dgm:cxn modelId="{EF2E13E2-361A-2245-8116-E06A6D80E4FB}" type="presParOf" srcId="{70381A54-4BD1-5441-B938-74A629CC4F71}" destId="{C3603FED-5417-554B-A22E-9A7A646F35D5}" srcOrd="0" destOrd="0" presId="urn:microsoft.com/office/officeart/2008/layout/LinedList"/>
    <dgm:cxn modelId="{1E85877B-73A6-DA4C-ACAF-CF1191734CAF}" type="presParOf" srcId="{70381A54-4BD1-5441-B938-74A629CC4F71}" destId="{CCEB1F0B-591B-C141-BF02-320961D9B40F}" srcOrd="1" destOrd="0" presId="urn:microsoft.com/office/officeart/2008/layout/LinedList"/>
    <dgm:cxn modelId="{FF29FBA0-4BA1-7643-94C5-3C1C824EF503}" type="presParOf" srcId="{CCEB1F0B-591B-C141-BF02-320961D9B40F}" destId="{42B49EA0-96A8-B547-8311-99427292317E}" srcOrd="0" destOrd="0" presId="urn:microsoft.com/office/officeart/2008/layout/LinedList"/>
    <dgm:cxn modelId="{BCFFF4DA-3F58-6648-8478-91C6B746D37E}" type="presParOf" srcId="{CCEB1F0B-591B-C141-BF02-320961D9B40F}" destId="{AF323912-24F8-A74F-B5F4-605327C1A941}" srcOrd="1" destOrd="0" presId="urn:microsoft.com/office/officeart/2008/layout/LinedList"/>
    <dgm:cxn modelId="{2316091B-C6C9-0C4F-BED9-82D95E685C3D}" type="presParOf" srcId="{70381A54-4BD1-5441-B938-74A629CC4F71}" destId="{FB4BFA41-6F8D-5143-A05B-937B12CB0DF5}" srcOrd="2" destOrd="0" presId="urn:microsoft.com/office/officeart/2008/layout/LinedList"/>
    <dgm:cxn modelId="{1949CEB2-2FD4-5E41-B111-6E56783FF9FC}" type="presParOf" srcId="{70381A54-4BD1-5441-B938-74A629CC4F71}" destId="{6B9FCE66-FAEF-1042-86B6-1096A7151F79}" srcOrd="3" destOrd="0" presId="urn:microsoft.com/office/officeart/2008/layout/LinedList"/>
    <dgm:cxn modelId="{45E2E409-2F3A-1E45-BFAC-FDA9AACF8450}" type="presParOf" srcId="{6B9FCE66-FAEF-1042-86B6-1096A7151F79}" destId="{C4B6620C-BE5A-3945-BE8A-F922287173B6}" srcOrd="0" destOrd="0" presId="urn:microsoft.com/office/officeart/2008/layout/LinedList"/>
    <dgm:cxn modelId="{D107FC67-5F72-B64C-AB72-3ED3599A719C}" type="presParOf" srcId="{6B9FCE66-FAEF-1042-86B6-1096A7151F79}" destId="{883DF267-6EC7-7441-8255-FC295900A845}" srcOrd="1" destOrd="0" presId="urn:microsoft.com/office/officeart/2008/layout/LinedList"/>
    <dgm:cxn modelId="{90E04C40-CD22-4541-888C-329CC2085248}" type="presParOf" srcId="{70381A54-4BD1-5441-B938-74A629CC4F71}" destId="{BCAC8DD1-11A2-734B-B3C3-FC7321365579}" srcOrd="4" destOrd="0" presId="urn:microsoft.com/office/officeart/2008/layout/LinedList"/>
    <dgm:cxn modelId="{9B21EA52-3307-034F-990F-7D979B4C9F3B}" type="presParOf" srcId="{70381A54-4BD1-5441-B938-74A629CC4F71}" destId="{2E5E98AA-AA17-3146-AEFD-D85D3EE979A8}" srcOrd="5" destOrd="0" presId="urn:microsoft.com/office/officeart/2008/layout/LinedList"/>
    <dgm:cxn modelId="{3A74F43D-49F5-4548-9317-DF8CBC38637A}" type="presParOf" srcId="{2E5E98AA-AA17-3146-AEFD-D85D3EE979A8}" destId="{E8650684-A9CC-5441-A50E-1F235B20FECC}" srcOrd="0" destOrd="0" presId="urn:microsoft.com/office/officeart/2008/layout/LinedList"/>
    <dgm:cxn modelId="{E67C3DDE-10A9-C340-9416-761536639848}" type="presParOf" srcId="{2E5E98AA-AA17-3146-AEFD-D85D3EE979A8}" destId="{779EF9A2-92C4-854C-B194-49E07E7EF7FB}" srcOrd="1" destOrd="0" presId="urn:microsoft.com/office/officeart/2008/layout/LinedList"/>
    <dgm:cxn modelId="{14FBB5FF-FD12-514F-AFE4-8294B881BD04}" type="presParOf" srcId="{70381A54-4BD1-5441-B938-74A629CC4F71}" destId="{2FE72A9B-B903-CE4E-A466-EF0F621589CB}" srcOrd="6" destOrd="0" presId="urn:microsoft.com/office/officeart/2008/layout/LinedList"/>
    <dgm:cxn modelId="{DE615079-8937-254B-8741-B07AFD00C6DB}" type="presParOf" srcId="{70381A54-4BD1-5441-B938-74A629CC4F71}" destId="{F4FD6614-DB00-B443-9FB9-155D78196E5A}" srcOrd="7" destOrd="0" presId="urn:microsoft.com/office/officeart/2008/layout/LinedList"/>
    <dgm:cxn modelId="{F7A3E27A-1320-AA48-9868-B193619DA5B5}" type="presParOf" srcId="{F4FD6614-DB00-B443-9FB9-155D78196E5A}" destId="{DAA07368-F544-1943-988B-AB3690C6AA00}" srcOrd="0" destOrd="0" presId="urn:microsoft.com/office/officeart/2008/layout/LinedList"/>
    <dgm:cxn modelId="{D44240C0-E42E-D149-908D-7A0AE1069679}" type="presParOf" srcId="{F4FD6614-DB00-B443-9FB9-155D78196E5A}" destId="{68523024-9A90-1949-9ED6-644F7BBF53D7}" srcOrd="1" destOrd="0" presId="urn:microsoft.com/office/officeart/2008/layout/LinedList"/>
    <dgm:cxn modelId="{1CA3969A-E66E-4849-9962-B98D9C11C4E9}" type="presParOf" srcId="{70381A54-4BD1-5441-B938-74A629CC4F71}" destId="{261998F1-4321-CD42-A7AF-03D81CD25579}" srcOrd="8" destOrd="0" presId="urn:microsoft.com/office/officeart/2008/layout/LinedList"/>
    <dgm:cxn modelId="{F297AD06-F593-344F-8E06-1B4FE8A37FAA}" type="presParOf" srcId="{70381A54-4BD1-5441-B938-74A629CC4F71}" destId="{AAE0591F-C449-1243-842F-D6A4C5CF0F2C}" srcOrd="9" destOrd="0" presId="urn:microsoft.com/office/officeart/2008/layout/LinedList"/>
    <dgm:cxn modelId="{CF0541B3-2C0F-A14A-9F5E-4D60CD3CF3E6}" type="presParOf" srcId="{AAE0591F-C449-1243-842F-D6A4C5CF0F2C}" destId="{AB8F618E-8194-5A4C-8069-82B0CD257266}" srcOrd="0" destOrd="0" presId="urn:microsoft.com/office/officeart/2008/layout/LinedList"/>
    <dgm:cxn modelId="{1FAB72DD-EE1F-E442-9F8F-6B998F88E645}" type="presParOf" srcId="{AAE0591F-C449-1243-842F-D6A4C5CF0F2C}" destId="{E47C118C-CCC5-1F48-AC44-DC34315A6555}" srcOrd="1" destOrd="0" presId="urn:microsoft.com/office/officeart/2008/layout/LinedList"/>
    <dgm:cxn modelId="{044E0498-6A68-8240-8BA6-52DF21490616}" type="presParOf" srcId="{70381A54-4BD1-5441-B938-74A629CC4F71}" destId="{0E77D49F-7268-CE4F-AFBB-D0D9A4D9E045}" srcOrd="10" destOrd="0" presId="urn:microsoft.com/office/officeart/2008/layout/LinedList"/>
    <dgm:cxn modelId="{0275C60C-B5EA-A748-A4BD-00D6724E80BE}" type="presParOf" srcId="{70381A54-4BD1-5441-B938-74A629CC4F71}" destId="{DA8FBECB-8495-4F47-A04D-1FC314E1CF97}" srcOrd="11" destOrd="0" presId="urn:microsoft.com/office/officeart/2008/layout/LinedList"/>
    <dgm:cxn modelId="{451764E6-3965-AE40-ABAB-2909CB5FBEDD}" type="presParOf" srcId="{DA8FBECB-8495-4F47-A04D-1FC314E1CF97}" destId="{BA5895F6-0E83-254B-A6B6-A789E3490BDF}" srcOrd="0" destOrd="0" presId="urn:microsoft.com/office/officeart/2008/layout/LinedList"/>
    <dgm:cxn modelId="{42AFB672-6BE3-384D-A7E4-1124401E62DB}" type="presParOf" srcId="{DA8FBECB-8495-4F47-A04D-1FC314E1CF97}" destId="{B12531AF-7014-4348-9F7E-AE2DFB251518}" srcOrd="1" destOrd="0" presId="urn:microsoft.com/office/officeart/2008/layout/LinedList"/>
    <dgm:cxn modelId="{00BF2018-A3BE-BC47-B236-0E7F6BE4FE8E}" type="presParOf" srcId="{70381A54-4BD1-5441-B938-74A629CC4F71}" destId="{2AD00079-B033-764C-B0FF-81BAA0CBCDBC}" srcOrd="12" destOrd="0" presId="urn:microsoft.com/office/officeart/2008/layout/LinedList"/>
    <dgm:cxn modelId="{B0CB0E2A-B166-F74B-8D53-BA2E792042DD}" type="presParOf" srcId="{70381A54-4BD1-5441-B938-74A629CC4F71}" destId="{B277F88D-1064-5148-8174-02CA1A10C9B0}" srcOrd="13" destOrd="0" presId="urn:microsoft.com/office/officeart/2008/layout/LinedList"/>
    <dgm:cxn modelId="{5237B20B-5C92-D84A-B1AB-A0CEC855D4B7}" type="presParOf" srcId="{B277F88D-1064-5148-8174-02CA1A10C9B0}" destId="{25830CEF-F3FF-EE42-9F21-93BE1ED5F750}" srcOrd="0" destOrd="0" presId="urn:microsoft.com/office/officeart/2008/layout/LinedList"/>
    <dgm:cxn modelId="{32B16479-ED54-2947-9BCD-A38C047611E8}" type="presParOf" srcId="{B277F88D-1064-5148-8174-02CA1A10C9B0}" destId="{C47139B7-72CF-474A-B46B-133CB8ECBA0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03A4538-A379-4AB0-93D9-0E45808437A2}"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C066381E-AE84-429C-9162-E2386066A802}">
      <dgm:prSet/>
      <dgm:spPr/>
      <dgm:t>
        <a:bodyPr/>
        <a:lstStyle/>
        <a:p>
          <a:r>
            <a:rPr lang="en-US" b="0" i="0"/>
            <a:t>Improves traffic flow and reduces delays for over a million commuters.</a:t>
          </a:r>
          <a:endParaRPr lang="en-US"/>
        </a:p>
      </dgm:t>
    </dgm:pt>
    <dgm:pt modelId="{7FF77BA9-7CA8-4FB2-816F-FAD2DEC3F4D7}" type="parTrans" cxnId="{18F8D473-AC11-47D0-A04D-5016D7D32959}">
      <dgm:prSet/>
      <dgm:spPr/>
      <dgm:t>
        <a:bodyPr/>
        <a:lstStyle/>
        <a:p>
          <a:endParaRPr lang="en-US"/>
        </a:p>
      </dgm:t>
    </dgm:pt>
    <dgm:pt modelId="{E571EB30-7565-40BA-BCB2-F66273C79592}" type="sibTrans" cxnId="{18F8D473-AC11-47D0-A04D-5016D7D32959}">
      <dgm:prSet phldrT="1" phldr="0"/>
      <dgm:spPr/>
      <dgm:t>
        <a:bodyPr/>
        <a:lstStyle/>
        <a:p>
          <a:r>
            <a:rPr lang="en-US"/>
            <a:t>1</a:t>
          </a:r>
        </a:p>
      </dgm:t>
    </dgm:pt>
    <dgm:pt modelId="{34890A8D-FED7-4D64-BDF0-1172A2FC55EF}">
      <dgm:prSet/>
      <dgm:spPr/>
      <dgm:t>
        <a:bodyPr/>
        <a:lstStyle/>
        <a:p>
          <a:r>
            <a:rPr lang="en-US" b="0" i="0"/>
            <a:t>Enhances air quality and promotes sustainability by reducing emissions and oil consumption.</a:t>
          </a:r>
          <a:endParaRPr lang="en-US"/>
        </a:p>
      </dgm:t>
    </dgm:pt>
    <dgm:pt modelId="{7E631458-3603-42EA-AF9F-775C535FD5AA}" type="parTrans" cxnId="{D3BC99EB-ECDD-40E5-B2C5-65CB35E2C542}">
      <dgm:prSet/>
      <dgm:spPr/>
      <dgm:t>
        <a:bodyPr/>
        <a:lstStyle/>
        <a:p>
          <a:endParaRPr lang="en-US"/>
        </a:p>
      </dgm:t>
    </dgm:pt>
    <dgm:pt modelId="{8B544E3A-DAFD-4CE9-AD4E-EA3A233C0FCD}" type="sibTrans" cxnId="{D3BC99EB-ECDD-40E5-B2C5-65CB35E2C542}">
      <dgm:prSet phldrT="2" phldr="0"/>
      <dgm:spPr/>
      <dgm:t>
        <a:bodyPr/>
        <a:lstStyle/>
        <a:p>
          <a:r>
            <a:rPr lang="en-US"/>
            <a:t>2</a:t>
          </a:r>
        </a:p>
      </dgm:t>
    </dgm:pt>
    <dgm:pt modelId="{BFB6DC01-1A94-7E43-BC7B-9752B0EC9123}" type="pres">
      <dgm:prSet presAssocID="{E03A4538-A379-4AB0-93D9-0E45808437A2}" presName="Name0" presStyleCnt="0">
        <dgm:presLayoutVars>
          <dgm:animLvl val="lvl"/>
          <dgm:resizeHandles val="exact"/>
        </dgm:presLayoutVars>
      </dgm:prSet>
      <dgm:spPr/>
    </dgm:pt>
    <dgm:pt modelId="{C1D88E66-308C-3C41-A929-1A6BF4917A40}" type="pres">
      <dgm:prSet presAssocID="{C066381E-AE84-429C-9162-E2386066A802}" presName="compositeNode" presStyleCnt="0">
        <dgm:presLayoutVars>
          <dgm:bulletEnabled val="1"/>
        </dgm:presLayoutVars>
      </dgm:prSet>
      <dgm:spPr/>
    </dgm:pt>
    <dgm:pt modelId="{D187E9ED-1F21-2A4A-B321-EFC137CA395B}" type="pres">
      <dgm:prSet presAssocID="{C066381E-AE84-429C-9162-E2386066A802}" presName="bgRect" presStyleLbl="bgAccFollowNode1" presStyleIdx="0" presStyleCnt="2"/>
      <dgm:spPr/>
    </dgm:pt>
    <dgm:pt modelId="{6CB8AA10-108B-CD45-B270-D33C35BD5AB6}" type="pres">
      <dgm:prSet presAssocID="{E571EB30-7565-40BA-BCB2-F66273C79592}" presName="sibTransNodeCircle" presStyleLbl="alignNode1" presStyleIdx="0" presStyleCnt="4">
        <dgm:presLayoutVars>
          <dgm:chMax val="0"/>
          <dgm:bulletEnabled/>
        </dgm:presLayoutVars>
      </dgm:prSet>
      <dgm:spPr/>
    </dgm:pt>
    <dgm:pt modelId="{35A9DC40-93FE-BF45-A199-3FC6E0176313}" type="pres">
      <dgm:prSet presAssocID="{C066381E-AE84-429C-9162-E2386066A802}" presName="bottomLine" presStyleLbl="alignNode1" presStyleIdx="1" presStyleCnt="4">
        <dgm:presLayoutVars/>
      </dgm:prSet>
      <dgm:spPr/>
    </dgm:pt>
    <dgm:pt modelId="{DF238625-79FB-8D4E-BE71-FBA09C452BB8}" type="pres">
      <dgm:prSet presAssocID="{C066381E-AE84-429C-9162-E2386066A802}" presName="nodeText" presStyleLbl="bgAccFollowNode1" presStyleIdx="0" presStyleCnt="2">
        <dgm:presLayoutVars>
          <dgm:bulletEnabled val="1"/>
        </dgm:presLayoutVars>
      </dgm:prSet>
      <dgm:spPr/>
    </dgm:pt>
    <dgm:pt modelId="{5199E535-7D49-B84C-9B7C-3D92EE90685C}" type="pres">
      <dgm:prSet presAssocID="{E571EB30-7565-40BA-BCB2-F66273C79592}" presName="sibTrans" presStyleCnt="0"/>
      <dgm:spPr/>
    </dgm:pt>
    <dgm:pt modelId="{7F189315-07F9-4F45-8E64-F61FBAAA22C9}" type="pres">
      <dgm:prSet presAssocID="{34890A8D-FED7-4D64-BDF0-1172A2FC55EF}" presName="compositeNode" presStyleCnt="0">
        <dgm:presLayoutVars>
          <dgm:bulletEnabled val="1"/>
        </dgm:presLayoutVars>
      </dgm:prSet>
      <dgm:spPr/>
    </dgm:pt>
    <dgm:pt modelId="{154F6C4F-E8FE-4C44-BED8-0B66123F5D17}" type="pres">
      <dgm:prSet presAssocID="{34890A8D-FED7-4D64-BDF0-1172A2FC55EF}" presName="bgRect" presStyleLbl="bgAccFollowNode1" presStyleIdx="1" presStyleCnt="2"/>
      <dgm:spPr/>
    </dgm:pt>
    <dgm:pt modelId="{E190A727-0EB7-D546-9D89-A2A165692344}" type="pres">
      <dgm:prSet presAssocID="{8B544E3A-DAFD-4CE9-AD4E-EA3A233C0FCD}" presName="sibTransNodeCircle" presStyleLbl="alignNode1" presStyleIdx="2" presStyleCnt="4">
        <dgm:presLayoutVars>
          <dgm:chMax val="0"/>
          <dgm:bulletEnabled/>
        </dgm:presLayoutVars>
      </dgm:prSet>
      <dgm:spPr/>
    </dgm:pt>
    <dgm:pt modelId="{3CAEC555-F5DF-254C-B385-37C1E0C25960}" type="pres">
      <dgm:prSet presAssocID="{34890A8D-FED7-4D64-BDF0-1172A2FC55EF}" presName="bottomLine" presStyleLbl="alignNode1" presStyleIdx="3" presStyleCnt="4">
        <dgm:presLayoutVars/>
      </dgm:prSet>
      <dgm:spPr/>
    </dgm:pt>
    <dgm:pt modelId="{FB68B5D6-DDA7-4943-905A-0D9013E082E7}" type="pres">
      <dgm:prSet presAssocID="{34890A8D-FED7-4D64-BDF0-1172A2FC55EF}" presName="nodeText" presStyleLbl="bgAccFollowNode1" presStyleIdx="1" presStyleCnt="2">
        <dgm:presLayoutVars>
          <dgm:bulletEnabled val="1"/>
        </dgm:presLayoutVars>
      </dgm:prSet>
      <dgm:spPr/>
    </dgm:pt>
  </dgm:ptLst>
  <dgm:cxnLst>
    <dgm:cxn modelId="{ACE0223A-6E47-854F-8688-9CEAF946FA19}" type="presOf" srcId="{C066381E-AE84-429C-9162-E2386066A802}" destId="{DF238625-79FB-8D4E-BE71-FBA09C452BB8}" srcOrd="1" destOrd="0" presId="urn:microsoft.com/office/officeart/2016/7/layout/BasicLinearProcessNumbered"/>
    <dgm:cxn modelId="{9B8CFF4C-4F87-BF43-B44A-5C850593A11E}" type="presOf" srcId="{34890A8D-FED7-4D64-BDF0-1172A2FC55EF}" destId="{FB68B5D6-DDA7-4943-905A-0D9013E082E7}" srcOrd="1" destOrd="0" presId="urn:microsoft.com/office/officeart/2016/7/layout/BasicLinearProcessNumbered"/>
    <dgm:cxn modelId="{7389F05F-695E-944B-8377-D669DABDA5C7}" type="presOf" srcId="{E571EB30-7565-40BA-BCB2-F66273C79592}" destId="{6CB8AA10-108B-CD45-B270-D33C35BD5AB6}" srcOrd="0" destOrd="0" presId="urn:microsoft.com/office/officeart/2016/7/layout/BasicLinearProcessNumbered"/>
    <dgm:cxn modelId="{B4285F72-C41B-A44F-B33E-BC0C318157AE}" type="presOf" srcId="{E03A4538-A379-4AB0-93D9-0E45808437A2}" destId="{BFB6DC01-1A94-7E43-BC7B-9752B0EC9123}" srcOrd="0" destOrd="0" presId="urn:microsoft.com/office/officeart/2016/7/layout/BasicLinearProcessNumbered"/>
    <dgm:cxn modelId="{18F8D473-AC11-47D0-A04D-5016D7D32959}" srcId="{E03A4538-A379-4AB0-93D9-0E45808437A2}" destId="{C066381E-AE84-429C-9162-E2386066A802}" srcOrd="0" destOrd="0" parTransId="{7FF77BA9-7CA8-4FB2-816F-FAD2DEC3F4D7}" sibTransId="{E571EB30-7565-40BA-BCB2-F66273C79592}"/>
    <dgm:cxn modelId="{DF7D699C-49D1-AA4B-8422-9B54D21872A0}" type="presOf" srcId="{8B544E3A-DAFD-4CE9-AD4E-EA3A233C0FCD}" destId="{E190A727-0EB7-D546-9D89-A2A165692344}" srcOrd="0" destOrd="0" presId="urn:microsoft.com/office/officeart/2016/7/layout/BasicLinearProcessNumbered"/>
    <dgm:cxn modelId="{90315BD6-4133-0D49-970D-7525E4E0B89D}" type="presOf" srcId="{34890A8D-FED7-4D64-BDF0-1172A2FC55EF}" destId="{154F6C4F-E8FE-4C44-BED8-0B66123F5D17}" srcOrd="0" destOrd="0" presId="urn:microsoft.com/office/officeart/2016/7/layout/BasicLinearProcessNumbered"/>
    <dgm:cxn modelId="{465603E8-9086-F94B-A496-65EEEC356434}" type="presOf" srcId="{C066381E-AE84-429C-9162-E2386066A802}" destId="{D187E9ED-1F21-2A4A-B321-EFC137CA395B}" srcOrd="0" destOrd="0" presId="urn:microsoft.com/office/officeart/2016/7/layout/BasicLinearProcessNumbered"/>
    <dgm:cxn modelId="{D3BC99EB-ECDD-40E5-B2C5-65CB35E2C542}" srcId="{E03A4538-A379-4AB0-93D9-0E45808437A2}" destId="{34890A8D-FED7-4D64-BDF0-1172A2FC55EF}" srcOrd="1" destOrd="0" parTransId="{7E631458-3603-42EA-AF9F-775C535FD5AA}" sibTransId="{8B544E3A-DAFD-4CE9-AD4E-EA3A233C0FCD}"/>
    <dgm:cxn modelId="{D85B9B11-92AD-CF4F-B382-F29C826289C7}" type="presParOf" srcId="{BFB6DC01-1A94-7E43-BC7B-9752B0EC9123}" destId="{C1D88E66-308C-3C41-A929-1A6BF4917A40}" srcOrd="0" destOrd="0" presId="urn:microsoft.com/office/officeart/2016/7/layout/BasicLinearProcessNumbered"/>
    <dgm:cxn modelId="{64A25662-A3F7-344C-9941-039CDDD45097}" type="presParOf" srcId="{C1D88E66-308C-3C41-A929-1A6BF4917A40}" destId="{D187E9ED-1F21-2A4A-B321-EFC137CA395B}" srcOrd="0" destOrd="0" presId="urn:microsoft.com/office/officeart/2016/7/layout/BasicLinearProcessNumbered"/>
    <dgm:cxn modelId="{49011656-1ACC-F942-AEB8-6B0F563C8BC6}" type="presParOf" srcId="{C1D88E66-308C-3C41-A929-1A6BF4917A40}" destId="{6CB8AA10-108B-CD45-B270-D33C35BD5AB6}" srcOrd="1" destOrd="0" presId="urn:microsoft.com/office/officeart/2016/7/layout/BasicLinearProcessNumbered"/>
    <dgm:cxn modelId="{B2BAB77F-F313-AD45-910E-CE2A53E9707F}" type="presParOf" srcId="{C1D88E66-308C-3C41-A929-1A6BF4917A40}" destId="{35A9DC40-93FE-BF45-A199-3FC6E0176313}" srcOrd="2" destOrd="0" presId="urn:microsoft.com/office/officeart/2016/7/layout/BasicLinearProcessNumbered"/>
    <dgm:cxn modelId="{17A3F38B-9A44-D342-B5BD-C54A88799C27}" type="presParOf" srcId="{C1D88E66-308C-3C41-A929-1A6BF4917A40}" destId="{DF238625-79FB-8D4E-BE71-FBA09C452BB8}" srcOrd="3" destOrd="0" presId="urn:microsoft.com/office/officeart/2016/7/layout/BasicLinearProcessNumbered"/>
    <dgm:cxn modelId="{410BF7FB-395F-C249-BF65-BA2840B1C688}" type="presParOf" srcId="{BFB6DC01-1A94-7E43-BC7B-9752B0EC9123}" destId="{5199E535-7D49-B84C-9B7C-3D92EE90685C}" srcOrd="1" destOrd="0" presId="urn:microsoft.com/office/officeart/2016/7/layout/BasicLinearProcessNumbered"/>
    <dgm:cxn modelId="{3A44580D-B28D-F949-9BF6-6A0535A29132}" type="presParOf" srcId="{BFB6DC01-1A94-7E43-BC7B-9752B0EC9123}" destId="{7F189315-07F9-4F45-8E64-F61FBAAA22C9}" srcOrd="2" destOrd="0" presId="urn:microsoft.com/office/officeart/2016/7/layout/BasicLinearProcessNumbered"/>
    <dgm:cxn modelId="{1BBAD20F-C306-A04C-9FB6-2E55A0FAB361}" type="presParOf" srcId="{7F189315-07F9-4F45-8E64-F61FBAAA22C9}" destId="{154F6C4F-E8FE-4C44-BED8-0B66123F5D17}" srcOrd="0" destOrd="0" presId="urn:microsoft.com/office/officeart/2016/7/layout/BasicLinearProcessNumbered"/>
    <dgm:cxn modelId="{8EFB4217-9DE8-1540-B811-39D4376E94CC}" type="presParOf" srcId="{7F189315-07F9-4F45-8E64-F61FBAAA22C9}" destId="{E190A727-0EB7-D546-9D89-A2A165692344}" srcOrd="1" destOrd="0" presId="urn:microsoft.com/office/officeart/2016/7/layout/BasicLinearProcessNumbered"/>
    <dgm:cxn modelId="{82D4E6D4-7E94-CB4A-9995-C0180548F4D2}" type="presParOf" srcId="{7F189315-07F9-4F45-8E64-F61FBAAA22C9}" destId="{3CAEC555-F5DF-254C-B385-37C1E0C25960}" srcOrd="2" destOrd="0" presId="urn:microsoft.com/office/officeart/2016/7/layout/BasicLinearProcessNumbered"/>
    <dgm:cxn modelId="{29E2F857-36DA-5944-A506-08E5DEF43F1F}" type="presParOf" srcId="{7F189315-07F9-4F45-8E64-F61FBAAA22C9}" destId="{FB68B5D6-DDA7-4943-905A-0D9013E082E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117BCDE-9EA0-4FA2-9C18-84C104B2BE0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BACF84B-58D9-4709-B385-40AB9820DAEF}">
      <dgm:prSet/>
      <dgm:spPr/>
      <dgm:t>
        <a:bodyPr/>
        <a:lstStyle/>
        <a:p>
          <a:pPr>
            <a:lnSpc>
              <a:spcPct val="100000"/>
            </a:lnSpc>
          </a:pPr>
          <a:r>
            <a:rPr lang="en-US"/>
            <a:t>Insufficient Access to Real-Time Data  </a:t>
          </a:r>
        </a:p>
      </dgm:t>
    </dgm:pt>
    <dgm:pt modelId="{088CBD75-3C7A-4F0F-AC23-FEA054BA286F}" type="parTrans" cxnId="{57CFE894-E6B7-4C75-ACB3-EBB9529CCCF5}">
      <dgm:prSet/>
      <dgm:spPr/>
      <dgm:t>
        <a:bodyPr/>
        <a:lstStyle/>
        <a:p>
          <a:endParaRPr lang="en-US"/>
        </a:p>
      </dgm:t>
    </dgm:pt>
    <dgm:pt modelId="{38FE1F14-14C9-4FDD-829E-9B6EDEACC594}" type="sibTrans" cxnId="{57CFE894-E6B7-4C75-ACB3-EBB9529CCCF5}">
      <dgm:prSet/>
      <dgm:spPr/>
      <dgm:t>
        <a:bodyPr/>
        <a:lstStyle/>
        <a:p>
          <a:endParaRPr lang="en-US"/>
        </a:p>
      </dgm:t>
    </dgm:pt>
    <dgm:pt modelId="{F65FA0C4-EE20-4791-8193-EF5609F3A289}">
      <dgm:prSet/>
      <dgm:spPr/>
      <dgm:t>
        <a:bodyPr/>
        <a:lstStyle/>
        <a:p>
          <a:pPr>
            <a:lnSpc>
              <a:spcPct val="100000"/>
            </a:lnSpc>
          </a:pPr>
          <a:r>
            <a:rPr lang="en-US"/>
            <a:t>Utilized Simulated Data from SUMO  </a:t>
          </a:r>
        </a:p>
      </dgm:t>
    </dgm:pt>
    <dgm:pt modelId="{52A1ADD9-187D-47BB-9CD3-29CE222B18E3}" type="parTrans" cxnId="{1500F74E-193B-4A6E-99D5-1638B4AC9500}">
      <dgm:prSet/>
      <dgm:spPr/>
      <dgm:t>
        <a:bodyPr/>
        <a:lstStyle/>
        <a:p>
          <a:endParaRPr lang="en-US"/>
        </a:p>
      </dgm:t>
    </dgm:pt>
    <dgm:pt modelId="{208D142F-A38E-466E-8C15-26A78B152554}" type="sibTrans" cxnId="{1500F74E-193B-4A6E-99D5-1638B4AC9500}">
      <dgm:prSet/>
      <dgm:spPr/>
      <dgm:t>
        <a:bodyPr/>
        <a:lstStyle/>
        <a:p>
          <a:endParaRPr lang="en-US"/>
        </a:p>
      </dgm:t>
    </dgm:pt>
    <dgm:pt modelId="{3A1B7405-59AE-4645-90A2-53C679943277}">
      <dgm:prSet/>
      <dgm:spPr/>
      <dgm:t>
        <a:bodyPr/>
        <a:lstStyle/>
        <a:p>
          <a:pPr>
            <a:lnSpc>
              <a:spcPct val="100000"/>
            </a:lnSpc>
          </a:pPr>
          <a:r>
            <a:rPr lang="en-US"/>
            <a:t>Limited Availability of Data Collection Devices  </a:t>
          </a:r>
        </a:p>
      </dgm:t>
    </dgm:pt>
    <dgm:pt modelId="{D307933A-F177-4B10-AE10-423CCF04B86E}" type="parTrans" cxnId="{8597F25E-B592-4D72-ACFA-DE8F16242636}">
      <dgm:prSet/>
      <dgm:spPr/>
      <dgm:t>
        <a:bodyPr/>
        <a:lstStyle/>
        <a:p>
          <a:endParaRPr lang="en-US"/>
        </a:p>
      </dgm:t>
    </dgm:pt>
    <dgm:pt modelId="{9941A988-46EA-4528-A4B6-785DC4CFCEDB}" type="sibTrans" cxnId="{8597F25E-B592-4D72-ACFA-DE8F16242636}">
      <dgm:prSet/>
      <dgm:spPr/>
      <dgm:t>
        <a:bodyPr/>
        <a:lstStyle/>
        <a:p>
          <a:endParaRPr lang="en-US"/>
        </a:p>
      </dgm:t>
    </dgm:pt>
    <dgm:pt modelId="{638E175E-E666-4387-8163-263D274CD2E4}">
      <dgm:prSet/>
      <dgm:spPr/>
      <dgm:t>
        <a:bodyPr/>
        <a:lstStyle/>
        <a:p>
          <a:pPr>
            <a:lnSpc>
              <a:spcPct val="100000"/>
            </a:lnSpc>
          </a:pPr>
          <a:r>
            <a:rPr lang="en-US"/>
            <a:t>High Computational Complexity  </a:t>
          </a:r>
        </a:p>
      </dgm:t>
    </dgm:pt>
    <dgm:pt modelId="{F654CC28-A057-44BC-A939-99917AF0023F}" type="parTrans" cxnId="{40696113-A4C6-4862-9EA1-FB6D8B7F5C9F}">
      <dgm:prSet/>
      <dgm:spPr/>
      <dgm:t>
        <a:bodyPr/>
        <a:lstStyle/>
        <a:p>
          <a:endParaRPr lang="en-US"/>
        </a:p>
      </dgm:t>
    </dgm:pt>
    <dgm:pt modelId="{247F71E8-E835-4DFA-9A50-3586B829B57D}" type="sibTrans" cxnId="{40696113-A4C6-4862-9EA1-FB6D8B7F5C9F}">
      <dgm:prSet/>
      <dgm:spPr/>
      <dgm:t>
        <a:bodyPr/>
        <a:lstStyle/>
        <a:p>
          <a:endParaRPr lang="en-US"/>
        </a:p>
      </dgm:t>
    </dgm:pt>
    <dgm:pt modelId="{6B2920EA-3C36-485F-A03A-F894479253E1}">
      <dgm:prSet/>
      <dgm:spPr/>
      <dgm:t>
        <a:bodyPr/>
        <a:lstStyle/>
        <a:p>
          <a:pPr>
            <a:lnSpc>
              <a:spcPct val="100000"/>
            </a:lnSpc>
          </a:pPr>
          <a:r>
            <a:rPr lang="en-US"/>
            <a:t>Need for Enhanced Coding Proficiency  </a:t>
          </a:r>
        </a:p>
      </dgm:t>
    </dgm:pt>
    <dgm:pt modelId="{9B4AEFBE-A2D2-48E3-925B-5880C902E869}" type="parTrans" cxnId="{92F1ECAA-A43D-4F48-9283-8D90C32DDB21}">
      <dgm:prSet/>
      <dgm:spPr/>
      <dgm:t>
        <a:bodyPr/>
        <a:lstStyle/>
        <a:p>
          <a:endParaRPr lang="en-US"/>
        </a:p>
      </dgm:t>
    </dgm:pt>
    <dgm:pt modelId="{596456A3-1A3A-4756-A138-B773ADFE8E7F}" type="sibTrans" cxnId="{92F1ECAA-A43D-4F48-9283-8D90C32DDB21}">
      <dgm:prSet/>
      <dgm:spPr/>
      <dgm:t>
        <a:bodyPr/>
        <a:lstStyle/>
        <a:p>
          <a:endParaRPr lang="en-US"/>
        </a:p>
      </dgm:t>
    </dgm:pt>
    <dgm:pt modelId="{9E3325CB-ABA0-4880-89F5-03A91B254E44}">
      <dgm:prSet/>
      <dgm:spPr/>
      <dgm:t>
        <a:bodyPr/>
        <a:lstStyle/>
        <a:p>
          <a:pPr>
            <a:lnSpc>
              <a:spcPct val="100000"/>
            </a:lnSpc>
          </a:pPr>
          <a:r>
            <a:rPr lang="en-US"/>
            <a:t>Inadequate Research Time Available </a:t>
          </a:r>
        </a:p>
      </dgm:t>
    </dgm:pt>
    <dgm:pt modelId="{9560CF03-66B0-49DD-93B8-0A16656202B0}" type="parTrans" cxnId="{0508EB0E-33B8-44E2-8CCC-A692716E0370}">
      <dgm:prSet/>
      <dgm:spPr/>
      <dgm:t>
        <a:bodyPr/>
        <a:lstStyle/>
        <a:p>
          <a:endParaRPr lang="en-US"/>
        </a:p>
      </dgm:t>
    </dgm:pt>
    <dgm:pt modelId="{088031A1-F425-471C-A126-A435E7204C80}" type="sibTrans" cxnId="{0508EB0E-33B8-44E2-8CCC-A692716E0370}">
      <dgm:prSet/>
      <dgm:spPr/>
      <dgm:t>
        <a:bodyPr/>
        <a:lstStyle/>
        <a:p>
          <a:endParaRPr lang="en-US"/>
        </a:p>
      </dgm:t>
    </dgm:pt>
    <dgm:pt modelId="{C15C27B0-4878-4996-ABC4-0E10B41DB232}" type="pres">
      <dgm:prSet presAssocID="{4117BCDE-9EA0-4FA2-9C18-84C104B2BE02}" presName="root" presStyleCnt="0">
        <dgm:presLayoutVars>
          <dgm:dir/>
          <dgm:resizeHandles val="exact"/>
        </dgm:presLayoutVars>
      </dgm:prSet>
      <dgm:spPr/>
    </dgm:pt>
    <dgm:pt modelId="{03EA872E-04E4-472A-B13E-EF82FE6727BA}" type="pres">
      <dgm:prSet presAssocID="{DBACF84B-58D9-4709-B385-40AB9820DAEF}" presName="compNode" presStyleCnt="0"/>
      <dgm:spPr/>
    </dgm:pt>
    <dgm:pt modelId="{6ECCD29D-4229-46BB-A2DC-3131B27270E5}" type="pres">
      <dgm:prSet presAssocID="{DBACF84B-58D9-4709-B385-40AB9820DAEF}" presName="bgRect" presStyleLbl="bgShp" presStyleIdx="0" presStyleCnt="6"/>
      <dgm:spPr/>
    </dgm:pt>
    <dgm:pt modelId="{45B94193-5B2A-4BEB-B1DD-F12C75F2E6EC}" type="pres">
      <dgm:prSet presAssocID="{DBACF84B-58D9-4709-B385-40AB9820DAE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37C38F0B-7BBE-41A9-89A1-2D05D2A67EEC}" type="pres">
      <dgm:prSet presAssocID="{DBACF84B-58D9-4709-B385-40AB9820DAEF}" presName="spaceRect" presStyleCnt="0"/>
      <dgm:spPr/>
    </dgm:pt>
    <dgm:pt modelId="{195F562F-247A-4A5F-9EC5-D8DF49D049D2}" type="pres">
      <dgm:prSet presAssocID="{DBACF84B-58D9-4709-B385-40AB9820DAEF}" presName="parTx" presStyleLbl="revTx" presStyleIdx="0" presStyleCnt="6">
        <dgm:presLayoutVars>
          <dgm:chMax val="0"/>
          <dgm:chPref val="0"/>
        </dgm:presLayoutVars>
      </dgm:prSet>
      <dgm:spPr/>
    </dgm:pt>
    <dgm:pt modelId="{CA4E28BA-F99F-4231-AE57-041F5802A9A4}" type="pres">
      <dgm:prSet presAssocID="{38FE1F14-14C9-4FDD-829E-9B6EDEACC594}" presName="sibTrans" presStyleCnt="0"/>
      <dgm:spPr/>
    </dgm:pt>
    <dgm:pt modelId="{95C8F964-6FB2-4AD7-B8B4-504D569C4AAE}" type="pres">
      <dgm:prSet presAssocID="{F65FA0C4-EE20-4791-8193-EF5609F3A289}" presName="compNode" presStyleCnt="0"/>
      <dgm:spPr/>
    </dgm:pt>
    <dgm:pt modelId="{16A04A21-2499-4B5F-B8B9-41786B4057FC}" type="pres">
      <dgm:prSet presAssocID="{F65FA0C4-EE20-4791-8193-EF5609F3A289}" presName="bgRect" presStyleLbl="bgShp" presStyleIdx="1" presStyleCnt="6"/>
      <dgm:spPr/>
    </dgm:pt>
    <dgm:pt modelId="{ADA66A3C-6E95-40B8-AF8E-A8EDB8D5C025}" type="pres">
      <dgm:prSet presAssocID="{F65FA0C4-EE20-4791-8193-EF5609F3A28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53916627-24B5-447B-A450-26BD7CB7F744}" type="pres">
      <dgm:prSet presAssocID="{F65FA0C4-EE20-4791-8193-EF5609F3A289}" presName="spaceRect" presStyleCnt="0"/>
      <dgm:spPr/>
    </dgm:pt>
    <dgm:pt modelId="{8A1AFA72-F5A7-491F-ACCE-15C350C45647}" type="pres">
      <dgm:prSet presAssocID="{F65FA0C4-EE20-4791-8193-EF5609F3A289}" presName="parTx" presStyleLbl="revTx" presStyleIdx="1" presStyleCnt="6">
        <dgm:presLayoutVars>
          <dgm:chMax val="0"/>
          <dgm:chPref val="0"/>
        </dgm:presLayoutVars>
      </dgm:prSet>
      <dgm:spPr/>
    </dgm:pt>
    <dgm:pt modelId="{440B8010-6B6E-4700-A722-CBD57B18A994}" type="pres">
      <dgm:prSet presAssocID="{208D142F-A38E-466E-8C15-26A78B152554}" presName="sibTrans" presStyleCnt="0"/>
      <dgm:spPr/>
    </dgm:pt>
    <dgm:pt modelId="{386E56EB-1B08-498D-BEC5-1E2888FD1493}" type="pres">
      <dgm:prSet presAssocID="{3A1B7405-59AE-4645-90A2-53C679943277}" presName="compNode" presStyleCnt="0"/>
      <dgm:spPr/>
    </dgm:pt>
    <dgm:pt modelId="{CAEE7131-A1FB-42AA-B8E7-BEC1E1982795}" type="pres">
      <dgm:prSet presAssocID="{3A1B7405-59AE-4645-90A2-53C679943277}" presName="bgRect" presStyleLbl="bgShp" presStyleIdx="2" presStyleCnt="6"/>
      <dgm:spPr/>
    </dgm:pt>
    <dgm:pt modelId="{D414A194-22DF-42DD-AA0A-84A41CC21FF8}" type="pres">
      <dgm:prSet presAssocID="{3A1B7405-59AE-4645-90A2-53C67994327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mart Phone"/>
        </a:ext>
      </dgm:extLst>
    </dgm:pt>
    <dgm:pt modelId="{CC4FAB56-91F9-4C50-A369-C72AE34DF6B3}" type="pres">
      <dgm:prSet presAssocID="{3A1B7405-59AE-4645-90A2-53C679943277}" presName="spaceRect" presStyleCnt="0"/>
      <dgm:spPr/>
    </dgm:pt>
    <dgm:pt modelId="{3459B03E-95CD-45D6-8971-BB20BCD6F89B}" type="pres">
      <dgm:prSet presAssocID="{3A1B7405-59AE-4645-90A2-53C679943277}" presName="parTx" presStyleLbl="revTx" presStyleIdx="2" presStyleCnt="6">
        <dgm:presLayoutVars>
          <dgm:chMax val="0"/>
          <dgm:chPref val="0"/>
        </dgm:presLayoutVars>
      </dgm:prSet>
      <dgm:spPr/>
    </dgm:pt>
    <dgm:pt modelId="{4037430E-D1F6-426C-BCD7-84CAB33A528C}" type="pres">
      <dgm:prSet presAssocID="{9941A988-46EA-4528-A4B6-785DC4CFCEDB}" presName="sibTrans" presStyleCnt="0"/>
      <dgm:spPr/>
    </dgm:pt>
    <dgm:pt modelId="{0D707536-BE80-46B3-9678-F888C463D8FF}" type="pres">
      <dgm:prSet presAssocID="{638E175E-E666-4387-8163-263D274CD2E4}" presName="compNode" presStyleCnt="0"/>
      <dgm:spPr/>
    </dgm:pt>
    <dgm:pt modelId="{BF4077F7-B3D1-45B6-80F7-546CDEFF7593}" type="pres">
      <dgm:prSet presAssocID="{638E175E-E666-4387-8163-263D274CD2E4}" presName="bgRect" presStyleLbl="bgShp" presStyleIdx="3" presStyleCnt="6"/>
      <dgm:spPr/>
    </dgm:pt>
    <dgm:pt modelId="{67E03876-3A84-4D5A-BE1C-7926B7BB4EEB}" type="pres">
      <dgm:prSet presAssocID="{638E175E-E666-4387-8163-263D274CD2E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4DE77761-924E-4270-92EE-08DC777CD522}" type="pres">
      <dgm:prSet presAssocID="{638E175E-E666-4387-8163-263D274CD2E4}" presName="spaceRect" presStyleCnt="0"/>
      <dgm:spPr/>
    </dgm:pt>
    <dgm:pt modelId="{2CD5B0FB-8D57-4C4C-B38B-04A80FDAB276}" type="pres">
      <dgm:prSet presAssocID="{638E175E-E666-4387-8163-263D274CD2E4}" presName="parTx" presStyleLbl="revTx" presStyleIdx="3" presStyleCnt="6">
        <dgm:presLayoutVars>
          <dgm:chMax val="0"/>
          <dgm:chPref val="0"/>
        </dgm:presLayoutVars>
      </dgm:prSet>
      <dgm:spPr/>
    </dgm:pt>
    <dgm:pt modelId="{5736EDAF-EAAB-4968-B996-2E95E2CAA7C6}" type="pres">
      <dgm:prSet presAssocID="{247F71E8-E835-4DFA-9A50-3586B829B57D}" presName="sibTrans" presStyleCnt="0"/>
      <dgm:spPr/>
    </dgm:pt>
    <dgm:pt modelId="{43320FCF-7FA5-4845-A3BC-E23726CB49E1}" type="pres">
      <dgm:prSet presAssocID="{6B2920EA-3C36-485F-A03A-F894479253E1}" presName="compNode" presStyleCnt="0"/>
      <dgm:spPr/>
    </dgm:pt>
    <dgm:pt modelId="{B966DFF6-BEE1-449C-9A47-358C7D56A444}" type="pres">
      <dgm:prSet presAssocID="{6B2920EA-3C36-485F-A03A-F894479253E1}" presName="bgRect" presStyleLbl="bgShp" presStyleIdx="4" presStyleCnt="6"/>
      <dgm:spPr/>
    </dgm:pt>
    <dgm:pt modelId="{B9195490-DC57-49B4-B08D-15AFA27F134A}" type="pres">
      <dgm:prSet presAssocID="{6B2920EA-3C36-485F-A03A-F894479253E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71176C29-0AC6-4F65-9E97-BE078CB06121}" type="pres">
      <dgm:prSet presAssocID="{6B2920EA-3C36-485F-A03A-F894479253E1}" presName="spaceRect" presStyleCnt="0"/>
      <dgm:spPr/>
    </dgm:pt>
    <dgm:pt modelId="{47BDBA58-C2CE-4670-A113-EFB89B6556A8}" type="pres">
      <dgm:prSet presAssocID="{6B2920EA-3C36-485F-A03A-F894479253E1}" presName="parTx" presStyleLbl="revTx" presStyleIdx="4" presStyleCnt="6">
        <dgm:presLayoutVars>
          <dgm:chMax val="0"/>
          <dgm:chPref val="0"/>
        </dgm:presLayoutVars>
      </dgm:prSet>
      <dgm:spPr/>
    </dgm:pt>
    <dgm:pt modelId="{C17D4FDA-87F2-4F36-9831-F7CE48FB340C}" type="pres">
      <dgm:prSet presAssocID="{596456A3-1A3A-4756-A138-B773ADFE8E7F}" presName="sibTrans" presStyleCnt="0"/>
      <dgm:spPr/>
    </dgm:pt>
    <dgm:pt modelId="{BF18B967-4C31-4587-9852-A8CB08707EE4}" type="pres">
      <dgm:prSet presAssocID="{9E3325CB-ABA0-4880-89F5-03A91B254E44}" presName="compNode" presStyleCnt="0"/>
      <dgm:spPr/>
    </dgm:pt>
    <dgm:pt modelId="{F0ED47BA-B256-432D-A152-4CCC337CAC38}" type="pres">
      <dgm:prSet presAssocID="{9E3325CB-ABA0-4880-89F5-03A91B254E44}" presName="bgRect" presStyleLbl="bgShp" presStyleIdx="5" presStyleCnt="6"/>
      <dgm:spPr/>
    </dgm:pt>
    <dgm:pt modelId="{B64ECC2F-C01C-452A-81AD-7A78D59D22EC}" type="pres">
      <dgm:prSet presAssocID="{9E3325CB-ABA0-4880-89F5-03A91B254E4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lock"/>
        </a:ext>
      </dgm:extLst>
    </dgm:pt>
    <dgm:pt modelId="{1B419A79-0A30-4E91-9143-8289857CCD43}" type="pres">
      <dgm:prSet presAssocID="{9E3325CB-ABA0-4880-89F5-03A91B254E44}" presName="spaceRect" presStyleCnt="0"/>
      <dgm:spPr/>
    </dgm:pt>
    <dgm:pt modelId="{B8D15DB2-C4CE-4AED-BC5B-E202F2211E2D}" type="pres">
      <dgm:prSet presAssocID="{9E3325CB-ABA0-4880-89F5-03A91B254E44}" presName="parTx" presStyleLbl="revTx" presStyleIdx="5" presStyleCnt="6">
        <dgm:presLayoutVars>
          <dgm:chMax val="0"/>
          <dgm:chPref val="0"/>
        </dgm:presLayoutVars>
      </dgm:prSet>
      <dgm:spPr/>
    </dgm:pt>
  </dgm:ptLst>
  <dgm:cxnLst>
    <dgm:cxn modelId="{4F1AA606-9EFA-4D1A-9B39-4C781CDAED8E}" type="presOf" srcId="{4117BCDE-9EA0-4FA2-9C18-84C104B2BE02}" destId="{C15C27B0-4878-4996-ABC4-0E10B41DB232}" srcOrd="0" destOrd="0" presId="urn:microsoft.com/office/officeart/2018/2/layout/IconVerticalSolidList"/>
    <dgm:cxn modelId="{BAEC5A0B-4AE6-4FC6-A278-7E76A19CD7BE}" type="presOf" srcId="{638E175E-E666-4387-8163-263D274CD2E4}" destId="{2CD5B0FB-8D57-4C4C-B38B-04A80FDAB276}" srcOrd="0" destOrd="0" presId="urn:microsoft.com/office/officeart/2018/2/layout/IconVerticalSolidList"/>
    <dgm:cxn modelId="{0508EB0E-33B8-44E2-8CCC-A692716E0370}" srcId="{4117BCDE-9EA0-4FA2-9C18-84C104B2BE02}" destId="{9E3325CB-ABA0-4880-89F5-03A91B254E44}" srcOrd="5" destOrd="0" parTransId="{9560CF03-66B0-49DD-93B8-0A16656202B0}" sibTransId="{088031A1-F425-471C-A126-A435E7204C80}"/>
    <dgm:cxn modelId="{40696113-A4C6-4862-9EA1-FB6D8B7F5C9F}" srcId="{4117BCDE-9EA0-4FA2-9C18-84C104B2BE02}" destId="{638E175E-E666-4387-8163-263D274CD2E4}" srcOrd="3" destOrd="0" parTransId="{F654CC28-A057-44BC-A939-99917AF0023F}" sibTransId="{247F71E8-E835-4DFA-9A50-3586B829B57D}"/>
    <dgm:cxn modelId="{1500F74E-193B-4A6E-99D5-1638B4AC9500}" srcId="{4117BCDE-9EA0-4FA2-9C18-84C104B2BE02}" destId="{F65FA0C4-EE20-4791-8193-EF5609F3A289}" srcOrd="1" destOrd="0" parTransId="{52A1ADD9-187D-47BB-9CD3-29CE222B18E3}" sibTransId="{208D142F-A38E-466E-8C15-26A78B152554}"/>
    <dgm:cxn modelId="{8597F25E-B592-4D72-ACFA-DE8F16242636}" srcId="{4117BCDE-9EA0-4FA2-9C18-84C104B2BE02}" destId="{3A1B7405-59AE-4645-90A2-53C679943277}" srcOrd="2" destOrd="0" parTransId="{D307933A-F177-4B10-AE10-423CCF04B86E}" sibTransId="{9941A988-46EA-4528-A4B6-785DC4CFCEDB}"/>
    <dgm:cxn modelId="{261C317F-A9CC-4DBD-9AB5-F99865AA2BCC}" type="presOf" srcId="{DBACF84B-58D9-4709-B385-40AB9820DAEF}" destId="{195F562F-247A-4A5F-9EC5-D8DF49D049D2}" srcOrd="0" destOrd="0" presId="urn:microsoft.com/office/officeart/2018/2/layout/IconVerticalSolidList"/>
    <dgm:cxn modelId="{57CFE894-E6B7-4C75-ACB3-EBB9529CCCF5}" srcId="{4117BCDE-9EA0-4FA2-9C18-84C104B2BE02}" destId="{DBACF84B-58D9-4709-B385-40AB9820DAEF}" srcOrd="0" destOrd="0" parTransId="{088CBD75-3C7A-4F0F-AC23-FEA054BA286F}" sibTransId="{38FE1F14-14C9-4FDD-829E-9B6EDEACC594}"/>
    <dgm:cxn modelId="{713F95A9-1CE1-49C3-A999-98E8900D8AA8}" type="presOf" srcId="{9E3325CB-ABA0-4880-89F5-03A91B254E44}" destId="{B8D15DB2-C4CE-4AED-BC5B-E202F2211E2D}" srcOrd="0" destOrd="0" presId="urn:microsoft.com/office/officeart/2018/2/layout/IconVerticalSolidList"/>
    <dgm:cxn modelId="{92F1ECAA-A43D-4F48-9283-8D90C32DDB21}" srcId="{4117BCDE-9EA0-4FA2-9C18-84C104B2BE02}" destId="{6B2920EA-3C36-485F-A03A-F894479253E1}" srcOrd="4" destOrd="0" parTransId="{9B4AEFBE-A2D2-48E3-925B-5880C902E869}" sibTransId="{596456A3-1A3A-4756-A138-B773ADFE8E7F}"/>
    <dgm:cxn modelId="{FBFB22C5-D484-412C-9251-F6143B1E189E}" type="presOf" srcId="{6B2920EA-3C36-485F-A03A-F894479253E1}" destId="{47BDBA58-C2CE-4670-A113-EFB89B6556A8}" srcOrd="0" destOrd="0" presId="urn:microsoft.com/office/officeart/2018/2/layout/IconVerticalSolidList"/>
    <dgm:cxn modelId="{FC27EECD-D51C-40A4-89A7-C466C6A144C8}" type="presOf" srcId="{F65FA0C4-EE20-4791-8193-EF5609F3A289}" destId="{8A1AFA72-F5A7-491F-ACCE-15C350C45647}" srcOrd="0" destOrd="0" presId="urn:microsoft.com/office/officeart/2018/2/layout/IconVerticalSolidList"/>
    <dgm:cxn modelId="{25C08EF1-12E9-4A82-8BBF-99395CA9E09F}" type="presOf" srcId="{3A1B7405-59AE-4645-90A2-53C679943277}" destId="{3459B03E-95CD-45D6-8971-BB20BCD6F89B}" srcOrd="0" destOrd="0" presId="urn:microsoft.com/office/officeart/2018/2/layout/IconVerticalSolidList"/>
    <dgm:cxn modelId="{81CAE30D-2ABF-4DEC-9D4C-25B01654C1D6}" type="presParOf" srcId="{C15C27B0-4878-4996-ABC4-0E10B41DB232}" destId="{03EA872E-04E4-472A-B13E-EF82FE6727BA}" srcOrd="0" destOrd="0" presId="urn:microsoft.com/office/officeart/2018/2/layout/IconVerticalSolidList"/>
    <dgm:cxn modelId="{9A14C012-FFBA-4EFA-B542-D5E40A72F641}" type="presParOf" srcId="{03EA872E-04E4-472A-B13E-EF82FE6727BA}" destId="{6ECCD29D-4229-46BB-A2DC-3131B27270E5}" srcOrd="0" destOrd="0" presId="urn:microsoft.com/office/officeart/2018/2/layout/IconVerticalSolidList"/>
    <dgm:cxn modelId="{AF3E940D-D8CB-4321-BF6C-175080F1FB7E}" type="presParOf" srcId="{03EA872E-04E4-472A-B13E-EF82FE6727BA}" destId="{45B94193-5B2A-4BEB-B1DD-F12C75F2E6EC}" srcOrd="1" destOrd="0" presId="urn:microsoft.com/office/officeart/2018/2/layout/IconVerticalSolidList"/>
    <dgm:cxn modelId="{A4D5D413-96FD-4BF6-A887-2376F088271B}" type="presParOf" srcId="{03EA872E-04E4-472A-B13E-EF82FE6727BA}" destId="{37C38F0B-7BBE-41A9-89A1-2D05D2A67EEC}" srcOrd="2" destOrd="0" presId="urn:microsoft.com/office/officeart/2018/2/layout/IconVerticalSolidList"/>
    <dgm:cxn modelId="{F09B96AB-1A2B-421F-9791-35BCB407C522}" type="presParOf" srcId="{03EA872E-04E4-472A-B13E-EF82FE6727BA}" destId="{195F562F-247A-4A5F-9EC5-D8DF49D049D2}" srcOrd="3" destOrd="0" presId="urn:microsoft.com/office/officeart/2018/2/layout/IconVerticalSolidList"/>
    <dgm:cxn modelId="{9F21BEA3-3E2D-46CC-9506-7DEB1B466181}" type="presParOf" srcId="{C15C27B0-4878-4996-ABC4-0E10B41DB232}" destId="{CA4E28BA-F99F-4231-AE57-041F5802A9A4}" srcOrd="1" destOrd="0" presId="urn:microsoft.com/office/officeart/2018/2/layout/IconVerticalSolidList"/>
    <dgm:cxn modelId="{A6FCC43A-D968-4470-927E-89D0E0298BDA}" type="presParOf" srcId="{C15C27B0-4878-4996-ABC4-0E10B41DB232}" destId="{95C8F964-6FB2-4AD7-B8B4-504D569C4AAE}" srcOrd="2" destOrd="0" presId="urn:microsoft.com/office/officeart/2018/2/layout/IconVerticalSolidList"/>
    <dgm:cxn modelId="{53D598C1-AAAD-4E9B-B17A-487DFBFC56F5}" type="presParOf" srcId="{95C8F964-6FB2-4AD7-B8B4-504D569C4AAE}" destId="{16A04A21-2499-4B5F-B8B9-41786B4057FC}" srcOrd="0" destOrd="0" presId="urn:microsoft.com/office/officeart/2018/2/layout/IconVerticalSolidList"/>
    <dgm:cxn modelId="{32A153A3-E716-403D-A9EF-E92950BDCE0E}" type="presParOf" srcId="{95C8F964-6FB2-4AD7-B8B4-504D569C4AAE}" destId="{ADA66A3C-6E95-40B8-AF8E-A8EDB8D5C025}" srcOrd="1" destOrd="0" presId="urn:microsoft.com/office/officeart/2018/2/layout/IconVerticalSolidList"/>
    <dgm:cxn modelId="{3DCCF8B7-2E0B-440C-984B-1B64B6EE661A}" type="presParOf" srcId="{95C8F964-6FB2-4AD7-B8B4-504D569C4AAE}" destId="{53916627-24B5-447B-A450-26BD7CB7F744}" srcOrd="2" destOrd="0" presId="urn:microsoft.com/office/officeart/2018/2/layout/IconVerticalSolidList"/>
    <dgm:cxn modelId="{74D3A197-7248-47D3-A033-89CAA15C4C84}" type="presParOf" srcId="{95C8F964-6FB2-4AD7-B8B4-504D569C4AAE}" destId="{8A1AFA72-F5A7-491F-ACCE-15C350C45647}" srcOrd="3" destOrd="0" presId="urn:microsoft.com/office/officeart/2018/2/layout/IconVerticalSolidList"/>
    <dgm:cxn modelId="{9A482FA8-17DE-4359-9E82-A05E05BB264D}" type="presParOf" srcId="{C15C27B0-4878-4996-ABC4-0E10B41DB232}" destId="{440B8010-6B6E-4700-A722-CBD57B18A994}" srcOrd="3" destOrd="0" presId="urn:microsoft.com/office/officeart/2018/2/layout/IconVerticalSolidList"/>
    <dgm:cxn modelId="{3D806109-4BC6-4F2C-8B21-0E9219A757AA}" type="presParOf" srcId="{C15C27B0-4878-4996-ABC4-0E10B41DB232}" destId="{386E56EB-1B08-498D-BEC5-1E2888FD1493}" srcOrd="4" destOrd="0" presId="urn:microsoft.com/office/officeart/2018/2/layout/IconVerticalSolidList"/>
    <dgm:cxn modelId="{0D465735-825A-4ADE-8F13-A7B7E97AE35F}" type="presParOf" srcId="{386E56EB-1B08-498D-BEC5-1E2888FD1493}" destId="{CAEE7131-A1FB-42AA-B8E7-BEC1E1982795}" srcOrd="0" destOrd="0" presId="urn:microsoft.com/office/officeart/2018/2/layout/IconVerticalSolidList"/>
    <dgm:cxn modelId="{F1831D87-21BB-4E48-B7AD-D2BBFB6B7AAC}" type="presParOf" srcId="{386E56EB-1B08-498D-BEC5-1E2888FD1493}" destId="{D414A194-22DF-42DD-AA0A-84A41CC21FF8}" srcOrd="1" destOrd="0" presId="urn:microsoft.com/office/officeart/2018/2/layout/IconVerticalSolidList"/>
    <dgm:cxn modelId="{E3308BB8-A718-4EB0-885F-E7A1317E4DB2}" type="presParOf" srcId="{386E56EB-1B08-498D-BEC5-1E2888FD1493}" destId="{CC4FAB56-91F9-4C50-A369-C72AE34DF6B3}" srcOrd="2" destOrd="0" presId="urn:microsoft.com/office/officeart/2018/2/layout/IconVerticalSolidList"/>
    <dgm:cxn modelId="{51A6DC4B-F575-477E-B5FE-BE5207329B1E}" type="presParOf" srcId="{386E56EB-1B08-498D-BEC5-1E2888FD1493}" destId="{3459B03E-95CD-45D6-8971-BB20BCD6F89B}" srcOrd="3" destOrd="0" presId="urn:microsoft.com/office/officeart/2018/2/layout/IconVerticalSolidList"/>
    <dgm:cxn modelId="{EF71E097-48C6-4C8C-AA83-BD02640190E9}" type="presParOf" srcId="{C15C27B0-4878-4996-ABC4-0E10B41DB232}" destId="{4037430E-D1F6-426C-BCD7-84CAB33A528C}" srcOrd="5" destOrd="0" presId="urn:microsoft.com/office/officeart/2018/2/layout/IconVerticalSolidList"/>
    <dgm:cxn modelId="{3FBCF201-990C-4711-A178-C582E730B4B4}" type="presParOf" srcId="{C15C27B0-4878-4996-ABC4-0E10B41DB232}" destId="{0D707536-BE80-46B3-9678-F888C463D8FF}" srcOrd="6" destOrd="0" presId="urn:microsoft.com/office/officeart/2018/2/layout/IconVerticalSolidList"/>
    <dgm:cxn modelId="{72254318-565F-4DB7-9782-975CF333090B}" type="presParOf" srcId="{0D707536-BE80-46B3-9678-F888C463D8FF}" destId="{BF4077F7-B3D1-45B6-80F7-546CDEFF7593}" srcOrd="0" destOrd="0" presId="urn:microsoft.com/office/officeart/2018/2/layout/IconVerticalSolidList"/>
    <dgm:cxn modelId="{88DFDB0F-A8F1-44C3-97BA-0F022AE43CCC}" type="presParOf" srcId="{0D707536-BE80-46B3-9678-F888C463D8FF}" destId="{67E03876-3A84-4D5A-BE1C-7926B7BB4EEB}" srcOrd="1" destOrd="0" presId="urn:microsoft.com/office/officeart/2018/2/layout/IconVerticalSolidList"/>
    <dgm:cxn modelId="{69FF513B-EEAC-46FD-A4A4-C2008A34288D}" type="presParOf" srcId="{0D707536-BE80-46B3-9678-F888C463D8FF}" destId="{4DE77761-924E-4270-92EE-08DC777CD522}" srcOrd="2" destOrd="0" presId="urn:microsoft.com/office/officeart/2018/2/layout/IconVerticalSolidList"/>
    <dgm:cxn modelId="{7D2894BD-B4AE-47D8-A816-7E953FF6AA3F}" type="presParOf" srcId="{0D707536-BE80-46B3-9678-F888C463D8FF}" destId="{2CD5B0FB-8D57-4C4C-B38B-04A80FDAB276}" srcOrd="3" destOrd="0" presId="urn:microsoft.com/office/officeart/2018/2/layout/IconVerticalSolidList"/>
    <dgm:cxn modelId="{A8231C64-360F-441F-8CC6-AAD5BEFF3C4B}" type="presParOf" srcId="{C15C27B0-4878-4996-ABC4-0E10B41DB232}" destId="{5736EDAF-EAAB-4968-B996-2E95E2CAA7C6}" srcOrd="7" destOrd="0" presId="urn:microsoft.com/office/officeart/2018/2/layout/IconVerticalSolidList"/>
    <dgm:cxn modelId="{EC07BA16-72E1-4D87-AC8C-CBD44EC44C44}" type="presParOf" srcId="{C15C27B0-4878-4996-ABC4-0E10B41DB232}" destId="{43320FCF-7FA5-4845-A3BC-E23726CB49E1}" srcOrd="8" destOrd="0" presId="urn:microsoft.com/office/officeart/2018/2/layout/IconVerticalSolidList"/>
    <dgm:cxn modelId="{3B0C1A94-E8DA-478F-B4A4-DDF344D77A8C}" type="presParOf" srcId="{43320FCF-7FA5-4845-A3BC-E23726CB49E1}" destId="{B966DFF6-BEE1-449C-9A47-358C7D56A444}" srcOrd="0" destOrd="0" presId="urn:microsoft.com/office/officeart/2018/2/layout/IconVerticalSolidList"/>
    <dgm:cxn modelId="{E2D3DF00-CA81-42F4-A9FD-160A364B511C}" type="presParOf" srcId="{43320FCF-7FA5-4845-A3BC-E23726CB49E1}" destId="{B9195490-DC57-49B4-B08D-15AFA27F134A}" srcOrd="1" destOrd="0" presId="urn:microsoft.com/office/officeart/2018/2/layout/IconVerticalSolidList"/>
    <dgm:cxn modelId="{881E7E17-701D-41F8-9EE7-BE77FEC59DBE}" type="presParOf" srcId="{43320FCF-7FA5-4845-A3BC-E23726CB49E1}" destId="{71176C29-0AC6-4F65-9E97-BE078CB06121}" srcOrd="2" destOrd="0" presId="urn:microsoft.com/office/officeart/2018/2/layout/IconVerticalSolidList"/>
    <dgm:cxn modelId="{0830C480-682F-4C2E-8BD2-884D5E956DBE}" type="presParOf" srcId="{43320FCF-7FA5-4845-A3BC-E23726CB49E1}" destId="{47BDBA58-C2CE-4670-A113-EFB89B6556A8}" srcOrd="3" destOrd="0" presId="urn:microsoft.com/office/officeart/2018/2/layout/IconVerticalSolidList"/>
    <dgm:cxn modelId="{5819721D-EA01-471C-AA51-929F32D563C3}" type="presParOf" srcId="{C15C27B0-4878-4996-ABC4-0E10B41DB232}" destId="{C17D4FDA-87F2-4F36-9831-F7CE48FB340C}" srcOrd="9" destOrd="0" presId="urn:microsoft.com/office/officeart/2018/2/layout/IconVerticalSolidList"/>
    <dgm:cxn modelId="{701E5EB7-CF83-44A6-A630-FB3B64FD2FD0}" type="presParOf" srcId="{C15C27B0-4878-4996-ABC4-0E10B41DB232}" destId="{BF18B967-4C31-4587-9852-A8CB08707EE4}" srcOrd="10" destOrd="0" presId="urn:microsoft.com/office/officeart/2018/2/layout/IconVerticalSolidList"/>
    <dgm:cxn modelId="{DE6E4C26-38FE-4BAA-A22F-73890857AB33}" type="presParOf" srcId="{BF18B967-4C31-4587-9852-A8CB08707EE4}" destId="{F0ED47BA-B256-432D-A152-4CCC337CAC38}" srcOrd="0" destOrd="0" presId="urn:microsoft.com/office/officeart/2018/2/layout/IconVerticalSolidList"/>
    <dgm:cxn modelId="{A03BF0C7-7D17-42EF-AE66-5B77A75AE50C}" type="presParOf" srcId="{BF18B967-4C31-4587-9852-A8CB08707EE4}" destId="{B64ECC2F-C01C-452A-81AD-7A78D59D22EC}" srcOrd="1" destOrd="0" presId="urn:microsoft.com/office/officeart/2018/2/layout/IconVerticalSolidList"/>
    <dgm:cxn modelId="{F392EF5D-9360-4CCB-B4BD-D30EF375A409}" type="presParOf" srcId="{BF18B967-4C31-4587-9852-A8CB08707EE4}" destId="{1B419A79-0A30-4E91-9143-8289857CCD43}" srcOrd="2" destOrd="0" presId="urn:microsoft.com/office/officeart/2018/2/layout/IconVerticalSolidList"/>
    <dgm:cxn modelId="{76B4E576-CC8E-4CD1-A9F6-6ED0083F085F}" type="presParOf" srcId="{BF18B967-4C31-4587-9852-A8CB08707EE4}" destId="{B8D15DB2-C4CE-4AED-BC5B-E202F2211E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3A3F3B0-68FF-4CB0-BFFD-1D9009C088E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CDE04B-08A8-40EB-9A40-FCBB1F619559}">
      <dgm:prSet/>
      <dgm:spPr/>
      <dgm:t>
        <a:bodyPr/>
        <a:lstStyle/>
        <a:p>
          <a:r>
            <a:rPr lang="en-US" b="0" i="0"/>
            <a:t>Reinforcement Learning for Traffic Light Control </a:t>
          </a:r>
          <a:endParaRPr lang="en-US"/>
        </a:p>
      </dgm:t>
    </dgm:pt>
    <dgm:pt modelId="{3312596C-0B5E-40DF-B9EF-AAF7BD2D4E13}" type="parTrans" cxnId="{87848113-1042-4412-B313-91015FC6A014}">
      <dgm:prSet/>
      <dgm:spPr/>
      <dgm:t>
        <a:bodyPr/>
        <a:lstStyle/>
        <a:p>
          <a:endParaRPr lang="en-US"/>
        </a:p>
      </dgm:t>
    </dgm:pt>
    <dgm:pt modelId="{E41D67BE-68BF-41F0-AAA8-68C77718E706}" type="sibTrans" cxnId="{87848113-1042-4412-B313-91015FC6A014}">
      <dgm:prSet/>
      <dgm:spPr/>
      <dgm:t>
        <a:bodyPr/>
        <a:lstStyle/>
        <a:p>
          <a:endParaRPr lang="en-US"/>
        </a:p>
      </dgm:t>
    </dgm:pt>
    <dgm:pt modelId="{DCFF9406-1EBF-4E9E-92F8-738A97BE7935}">
      <dgm:prSet custT="1"/>
      <dgm:spPr/>
      <dgm:t>
        <a:bodyPr/>
        <a:lstStyle/>
        <a:p>
          <a:r>
            <a:rPr lang="en-US" sz="1400" b="0" i="0" dirty="0"/>
            <a:t>Explores effective application of RL methods versus traditional fixed-time systems.</a:t>
          </a:r>
          <a:endParaRPr lang="en-US" sz="1400" dirty="0"/>
        </a:p>
      </dgm:t>
    </dgm:pt>
    <dgm:pt modelId="{FD2A3AA4-661B-40BA-84F0-71A0DC62DBAA}" type="parTrans" cxnId="{E180FA7A-0260-49AF-A7C4-D89197D45360}">
      <dgm:prSet/>
      <dgm:spPr/>
      <dgm:t>
        <a:bodyPr/>
        <a:lstStyle/>
        <a:p>
          <a:endParaRPr lang="en-US"/>
        </a:p>
      </dgm:t>
    </dgm:pt>
    <dgm:pt modelId="{698B06F8-1A1C-4289-BBB1-1350E36C9533}" type="sibTrans" cxnId="{E180FA7A-0260-49AF-A7C4-D89197D45360}">
      <dgm:prSet/>
      <dgm:spPr/>
      <dgm:t>
        <a:bodyPr/>
        <a:lstStyle/>
        <a:p>
          <a:endParaRPr lang="en-US"/>
        </a:p>
      </dgm:t>
    </dgm:pt>
    <dgm:pt modelId="{82084049-9FEC-4847-B7EF-73255D09AF12}">
      <dgm:prSet/>
      <dgm:spPr/>
      <dgm:t>
        <a:bodyPr/>
        <a:lstStyle/>
        <a:p>
          <a:r>
            <a:rPr lang="en-US" b="0" i="0" dirty="0"/>
            <a:t>Analysis of RL Approaches  </a:t>
          </a:r>
          <a:endParaRPr lang="en-US" dirty="0"/>
        </a:p>
      </dgm:t>
    </dgm:pt>
    <dgm:pt modelId="{30785166-F056-43FA-89C1-B06FAD15E772}" type="parTrans" cxnId="{FB06F5E5-D6D4-4E49-BC59-D76E3E00A388}">
      <dgm:prSet/>
      <dgm:spPr/>
      <dgm:t>
        <a:bodyPr/>
        <a:lstStyle/>
        <a:p>
          <a:endParaRPr lang="en-US"/>
        </a:p>
      </dgm:t>
    </dgm:pt>
    <dgm:pt modelId="{C4A31B6B-65F0-4AC5-A792-3D14F685285A}" type="sibTrans" cxnId="{FB06F5E5-D6D4-4E49-BC59-D76E3E00A388}">
      <dgm:prSet/>
      <dgm:spPr/>
      <dgm:t>
        <a:bodyPr/>
        <a:lstStyle/>
        <a:p>
          <a:endParaRPr lang="en-US"/>
        </a:p>
      </dgm:t>
    </dgm:pt>
    <dgm:pt modelId="{FAFD26B1-DAC4-41E3-9857-244F5321256D}">
      <dgm:prSet custT="1"/>
      <dgm:spPr/>
      <dgm:t>
        <a:bodyPr/>
        <a:lstStyle/>
        <a:p>
          <a:r>
            <a:rPr lang="en-US" sz="1200" b="0" i="0" dirty="0"/>
            <a:t>Examines Q-learning, policy gradients, and deep reinforcement learning, highlighting their unique characteristics.  </a:t>
          </a:r>
          <a:endParaRPr lang="en-US" sz="1200" dirty="0"/>
        </a:p>
      </dgm:t>
    </dgm:pt>
    <dgm:pt modelId="{FB0CEC8B-3742-4009-8365-8E63C04B608D}" type="parTrans" cxnId="{4ED88921-9B84-443B-8BE3-8747400A2853}">
      <dgm:prSet/>
      <dgm:spPr/>
      <dgm:t>
        <a:bodyPr/>
        <a:lstStyle/>
        <a:p>
          <a:endParaRPr lang="en-US"/>
        </a:p>
      </dgm:t>
    </dgm:pt>
    <dgm:pt modelId="{E87C3509-17A4-4F51-AB31-C87B3AF0374E}" type="sibTrans" cxnId="{4ED88921-9B84-443B-8BE3-8747400A2853}">
      <dgm:prSet/>
      <dgm:spPr/>
      <dgm:t>
        <a:bodyPr/>
        <a:lstStyle/>
        <a:p>
          <a:endParaRPr lang="en-US"/>
        </a:p>
      </dgm:t>
    </dgm:pt>
    <dgm:pt modelId="{126CC528-6A56-4A3E-B237-1D6AE9712A44}">
      <dgm:prSet/>
      <dgm:spPr/>
      <dgm:t>
        <a:bodyPr/>
        <a:lstStyle/>
        <a:p>
          <a:r>
            <a:rPr lang="en-US" b="0" i="0"/>
            <a:t>Impact on Urban Mobility  </a:t>
          </a:r>
          <a:endParaRPr lang="en-US"/>
        </a:p>
      </dgm:t>
    </dgm:pt>
    <dgm:pt modelId="{706123B6-7A09-4C6E-8EBB-607AF903E71A}" type="parTrans" cxnId="{DF7DDC64-B9F5-46DF-975E-B22A80842AB3}">
      <dgm:prSet/>
      <dgm:spPr/>
      <dgm:t>
        <a:bodyPr/>
        <a:lstStyle/>
        <a:p>
          <a:endParaRPr lang="en-US"/>
        </a:p>
      </dgm:t>
    </dgm:pt>
    <dgm:pt modelId="{16FA20CA-E1EA-43BA-B4D5-812B21330851}" type="sibTrans" cxnId="{DF7DDC64-B9F5-46DF-975E-B22A80842AB3}">
      <dgm:prSet/>
      <dgm:spPr/>
      <dgm:t>
        <a:bodyPr/>
        <a:lstStyle/>
        <a:p>
          <a:endParaRPr lang="en-US"/>
        </a:p>
      </dgm:t>
    </dgm:pt>
    <dgm:pt modelId="{A672CCC8-6B70-46C2-8C0E-7CCDE21D5E4E}">
      <dgm:prSet custT="1"/>
      <dgm:spPr/>
      <dgm:t>
        <a:bodyPr/>
        <a:lstStyle/>
        <a:p>
          <a:r>
            <a:rPr lang="en-US" sz="1300" b="0" i="0" dirty="0"/>
            <a:t>Emphasizes optimization of signal timings to reduce congestion and improve traffic flow management. </a:t>
          </a:r>
          <a:endParaRPr lang="en-US" sz="1300" dirty="0"/>
        </a:p>
      </dgm:t>
    </dgm:pt>
    <dgm:pt modelId="{1016B547-C169-4324-A936-9DF383C75ABA}" type="parTrans" cxnId="{9FA788A8-9EDC-4B6B-976C-03F703EBC406}">
      <dgm:prSet/>
      <dgm:spPr/>
      <dgm:t>
        <a:bodyPr/>
        <a:lstStyle/>
        <a:p>
          <a:endParaRPr lang="en-US"/>
        </a:p>
      </dgm:t>
    </dgm:pt>
    <dgm:pt modelId="{F7F0EC68-F5BB-435F-9295-50A924CC09E3}" type="sibTrans" cxnId="{9FA788A8-9EDC-4B6B-976C-03F703EBC406}">
      <dgm:prSet/>
      <dgm:spPr/>
      <dgm:t>
        <a:bodyPr/>
        <a:lstStyle/>
        <a:p>
          <a:endParaRPr lang="en-US"/>
        </a:p>
      </dgm:t>
    </dgm:pt>
    <dgm:pt modelId="{AF2E57C6-1B22-4BF2-A06B-C32B59D1932B}" type="pres">
      <dgm:prSet presAssocID="{93A3F3B0-68FF-4CB0-BFFD-1D9009C088EC}" presName="root" presStyleCnt="0">
        <dgm:presLayoutVars>
          <dgm:dir/>
          <dgm:resizeHandles val="exact"/>
        </dgm:presLayoutVars>
      </dgm:prSet>
      <dgm:spPr/>
    </dgm:pt>
    <dgm:pt modelId="{752E8563-AA48-4BFC-9D9E-6ACF2C8B88B4}" type="pres">
      <dgm:prSet presAssocID="{5ACDE04B-08A8-40EB-9A40-FCBB1F619559}" presName="compNode" presStyleCnt="0"/>
      <dgm:spPr/>
    </dgm:pt>
    <dgm:pt modelId="{87B4275D-86B7-47EB-AB0E-A914A49EA794}" type="pres">
      <dgm:prSet presAssocID="{5ACDE04B-08A8-40EB-9A40-FCBB1F619559}" presName="bgRect" presStyleLbl="bgShp" presStyleIdx="0" presStyleCnt="3"/>
      <dgm:spPr/>
    </dgm:pt>
    <dgm:pt modelId="{AF2B4719-FF94-4741-9EBB-C8EC70560AC0}" type="pres">
      <dgm:prSet presAssocID="{5ACDE04B-08A8-40EB-9A40-FCBB1F6195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mize"/>
        </a:ext>
      </dgm:extLst>
    </dgm:pt>
    <dgm:pt modelId="{78F9BCFC-95E6-4EA3-A038-792D47EEC1C6}" type="pres">
      <dgm:prSet presAssocID="{5ACDE04B-08A8-40EB-9A40-FCBB1F619559}" presName="spaceRect" presStyleCnt="0"/>
      <dgm:spPr/>
    </dgm:pt>
    <dgm:pt modelId="{7CE473E4-A9CA-4B2C-A1BF-3CF0205BC819}" type="pres">
      <dgm:prSet presAssocID="{5ACDE04B-08A8-40EB-9A40-FCBB1F619559}" presName="parTx" presStyleLbl="revTx" presStyleIdx="0" presStyleCnt="6">
        <dgm:presLayoutVars>
          <dgm:chMax val="0"/>
          <dgm:chPref val="0"/>
        </dgm:presLayoutVars>
      </dgm:prSet>
      <dgm:spPr/>
    </dgm:pt>
    <dgm:pt modelId="{DF521F7D-B04A-4506-BC75-E2E995E268FC}" type="pres">
      <dgm:prSet presAssocID="{5ACDE04B-08A8-40EB-9A40-FCBB1F619559}" presName="desTx" presStyleLbl="revTx" presStyleIdx="1" presStyleCnt="6">
        <dgm:presLayoutVars/>
      </dgm:prSet>
      <dgm:spPr/>
    </dgm:pt>
    <dgm:pt modelId="{B670769D-FE2A-48BE-81EC-B52CB9B76CB7}" type="pres">
      <dgm:prSet presAssocID="{E41D67BE-68BF-41F0-AAA8-68C77718E706}" presName="sibTrans" presStyleCnt="0"/>
      <dgm:spPr/>
    </dgm:pt>
    <dgm:pt modelId="{47D30E9E-EA61-41A1-B834-3D7A81E0F078}" type="pres">
      <dgm:prSet presAssocID="{82084049-9FEC-4847-B7EF-73255D09AF12}" presName="compNode" presStyleCnt="0"/>
      <dgm:spPr/>
    </dgm:pt>
    <dgm:pt modelId="{9EEAB8DB-FE5C-4316-B8CD-154AA231A19D}" type="pres">
      <dgm:prSet presAssocID="{82084049-9FEC-4847-B7EF-73255D09AF12}" presName="bgRect" presStyleLbl="bgShp" presStyleIdx="1" presStyleCnt="3"/>
      <dgm:spPr/>
    </dgm:pt>
    <dgm:pt modelId="{17C65813-0E48-4CD7-8A38-B3E2F5CEF01D}" type="pres">
      <dgm:prSet presAssocID="{82084049-9FEC-4847-B7EF-73255D09AF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104F1CCF-9097-494A-B0CF-96B636D4C774}" type="pres">
      <dgm:prSet presAssocID="{82084049-9FEC-4847-B7EF-73255D09AF12}" presName="spaceRect" presStyleCnt="0"/>
      <dgm:spPr/>
    </dgm:pt>
    <dgm:pt modelId="{99DB1A8F-A18C-4206-8148-7017891CF4C8}" type="pres">
      <dgm:prSet presAssocID="{82084049-9FEC-4847-B7EF-73255D09AF12}" presName="parTx" presStyleLbl="revTx" presStyleIdx="2" presStyleCnt="6">
        <dgm:presLayoutVars>
          <dgm:chMax val="0"/>
          <dgm:chPref val="0"/>
        </dgm:presLayoutVars>
      </dgm:prSet>
      <dgm:spPr/>
    </dgm:pt>
    <dgm:pt modelId="{FB0AD69E-92F0-4115-AA06-FA9CCD86B5F4}" type="pres">
      <dgm:prSet presAssocID="{82084049-9FEC-4847-B7EF-73255D09AF12}" presName="desTx" presStyleLbl="revTx" presStyleIdx="3" presStyleCnt="6">
        <dgm:presLayoutVars/>
      </dgm:prSet>
      <dgm:spPr/>
    </dgm:pt>
    <dgm:pt modelId="{8EF5A4BD-A119-4D07-B83F-8AB5A9F852AB}" type="pres">
      <dgm:prSet presAssocID="{C4A31B6B-65F0-4AC5-A792-3D14F685285A}" presName="sibTrans" presStyleCnt="0"/>
      <dgm:spPr/>
    </dgm:pt>
    <dgm:pt modelId="{5BFA1188-F91A-4FB5-8DF7-58299D03D635}" type="pres">
      <dgm:prSet presAssocID="{126CC528-6A56-4A3E-B237-1D6AE9712A44}" presName="compNode" presStyleCnt="0"/>
      <dgm:spPr/>
    </dgm:pt>
    <dgm:pt modelId="{5C479CC0-E494-4A8E-8A7D-512CF57124A5}" type="pres">
      <dgm:prSet presAssocID="{126CC528-6A56-4A3E-B237-1D6AE9712A44}" presName="bgRect" presStyleLbl="bgShp" presStyleIdx="2" presStyleCnt="3"/>
      <dgm:spPr/>
    </dgm:pt>
    <dgm:pt modelId="{8718AD57-F50C-4666-A23A-777CEBDAE6C0}" type="pres">
      <dgm:prSet presAssocID="{126CC528-6A56-4A3E-B237-1D6AE9712A4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F69CBFAB-2887-4D1F-AC5C-2D958D9A4D27}" type="pres">
      <dgm:prSet presAssocID="{126CC528-6A56-4A3E-B237-1D6AE9712A44}" presName="spaceRect" presStyleCnt="0"/>
      <dgm:spPr/>
    </dgm:pt>
    <dgm:pt modelId="{735DF580-DD19-4DC2-9E8E-D0035A370A03}" type="pres">
      <dgm:prSet presAssocID="{126CC528-6A56-4A3E-B237-1D6AE9712A44}" presName="parTx" presStyleLbl="revTx" presStyleIdx="4" presStyleCnt="6">
        <dgm:presLayoutVars>
          <dgm:chMax val="0"/>
          <dgm:chPref val="0"/>
        </dgm:presLayoutVars>
      </dgm:prSet>
      <dgm:spPr/>
    </dgm:pt>
    <dgm:pt modelId="{B96FD4B8-38F6-4B0C-BADD-7BD15A115202}" type="pres">
      <dgm:prSet presAssocID="{126CC528-6A56-4A3E-B237-1D6AE9712A44}" presName="desTx" presStyleLbl="revTx" presStyleIdx="5" presStyleCnt="6">
        <dgm:presLayoutVars/>
      </dgm:prSet>
      <dgm:spPr/>
    </dgm:pt>
  </dgm:ptLst>
  <dgm:cxnLst>
    <dgm:cxn modelId="{87848113-1042-4412-B313-91015FC6A014}" srcId="{93A3F3B0-68FF-4CB0-BFFD-1D9009C088EC}" destId="{5ACDE04B-08A8-40EB-9A40-FCBB1F619559}" srcOrd="0" destOrd="0" parTransId="{3312596C-0B5E-40DF-B9EF-AAF7BD2D4E13}" sibTransId="{E41D67BE-68BF-41F0-AAA8-68C77718E706}"/>
    <dgm:cxn modelId="{4ED88921-9B84-443B-8BE3-8747400A2853}" srcId="{82084049-9FEC-4847-B7EF-73255D09AF12}" destId="{FAFD26B1-DAC4-41E3-9857-244F5321256D}" srcOrd="0" destOrd="0" parTransId="{FB0CEC8B-3742-4009-8365-8E63C04B608D}" sibTransId="{E87C3509-17A4-4F51-AB31-C87B3AF0374E}"/>
    <dgm:cxn modelId="{DF7DDC64-B9F5-46DF-975E-B22A80842AB3}" srcId="{93A3F3B0-68FF-4CB0-BFFD-1D9009C088EC}" destId="{126CC528-6A56-4A3E-B237-1D6AE9712A44}" srcOrd="2" destOrd="0" parTransId="{706123B6-7A09-4C6E-8EBB-607AF903E71A}" sibTransId="{16FA20CA-E1EA-43BA-B4D5-812B21330851}"/>
    <dgm:cxn modelId="{E180FA7A-0260-49AF-A7C4-D89197D45360}" srcId="{5ACDE04B-08A8-40EB-9A40-FCBB1F619559}" destId="{DCFF9406-1EBF-4E9E-92F8-738A97BE7935}" srcOrd="0" destOrd="0" parTransId="{FD2A3AA4-661B-40BA-84F0-71A0DC62DBAA}" sibTransId="{698B06F8-1A1C-4289-BBB1-1350E36C9533}"/>
    <dgm:cxn modelId="{774F2D80-843C-4E28-BE4E-448846EA0804}" type="presOf" srcId="{FAFD26B1-DAC4-41E3-9857-244F5321256D}" destId="{FB0AD69E-92F0-4115-AA06-FA9CCD86B5F4}" srcOrd="0" destOrd="0" presId="urn:microsoft.com/office/officeart/2018/2/layout/IconVerticalSolidList"/>
    <dgm:cxn modelId="{D32D0685-9548-4AB3-A40B-F899A30E424A}" type="presOf" srcId="{DCFF9406-1EBF-4E9E-92F8-738A97BE7935}" destId="{DF521F7D-B04A-4506-BC75-E2E995E268FC}" srcOrd="0" destOrd="0" presId="urn:microsoft.com/office/officeart/2018/2/layout/IconVerticalSolidList"/>
    <dgm:cxn modelId="{F9BC8D8F-1441-4072-8450-9E0033715B34}" type="presOf" srcId="{A672CCC8-6B70-46C2-8C0E-7CCDE21D5E4E}" destId="{B96FD4B8-38F6-4B0C-BADD-7BD15A115202}" srcOrd="0" destOrd="0" presId="urn:microsoft.com/office/officeart/2018/2/layout/IconVerticalSolidList"/>
    <dgm:cxn modelId="{599E039A-8316-4D59-995E-69987139519C}" type="presOf" srcId="{93A3F3B0-68FF-4CB0-BFFD-1D9009C088EC}" destId="{AF2E57C6-1B22-4BF2-A06B-C32B59D1932B}" srcOrd="0" destOrd="0" presId="urn:microsoft.com/office/officeart/2018/2/layout/IconVerticalSolidList"/>
    <dgm:cxn modelId="{4292D09A-F88D-4607-90A4-A2E627C81767}" type="presOf" srcId="{126CC528-6A56-4A3E-B237-1D6AE9712A44}" destId="{735DF580-DD19-4DC2-9E8E-D0035A370A03}" srcOrd="0" destOrd="0" presId="urn:microsoft.com/office/officeart/2018/2/layout/IconVerticalSolidList"/>
    <dgm:cxn modelId="{9FA788A8-9EDC-4B6B-976C-03F703EBC406}" srcId="{126CC528-6A56-4A3E-B237-1D6AE9712A44}" destId="{A672CCC8-6B70-46C2-8C0E-7CCDE21D5E4E}" srcOrd="0" destOrd="0" parTransId="{1016B547-C169-4324-A936-9DF383C75ABA}" sibTransId="{F7F0EC68-F5BB-435F-9295-50A924CC09E3}"/>
    <dgm:cxn modelId="{A84560D1-3D19-4AFD-B20A-9D42919D003B}" type="presOf" srcId="{82084049-9FEC-4847-B7EF-73255D09AF12}" destId="{99DB1A8F-A18C-4206-8148-7017891CF4C8}" srcOrd="0" destOrd="0" presId="urn:microsoft.com/office/officeart/2018/2/layout/IconVerticalSolidList"/>
    <dgm:cxn modelId="{FB06F5E5-D6D4-4E49-BC59-D76E3E00A388}" srcId="{93A3F3B0-68FF-4CB0-BFFD-1D9009C088EC}" destId="{82084049-9FEC-4847-B7EF-73255D09AF12}" srcOrd="1" destOrd="0" parTransId="{30785166-F056-43FA-89C1-B06FAD15E772}" sibTransId="{C4A31B6B-65F0-4AC5-A792-3D14F685285A}"/>
    <dgm:cxn modelId="{C3CDD6FB-031A-48CA-8DF9-A4CAE641FFBA}" type="presOf" srcId="{5ACDE04B-08A8-40EB-9A40-FCBB1F619559}" destId="{7CE473E4-A9CA-4B2C-A1BF-3CF0205BC819}" srcOrd="0" destOrd="0" presId="urn:microsoft.com/office/officeart/2018/2/layout/IconVerticalSolidList"/>
    <dgm:cxn modelId="{D5736E24-B218-48D4-948C-B8784A756047}" type="presParOf" srcId="{AF2E57C6-1B22-4BF2-A06B-C32B59D1932B}" destId="{752E8563-AA48-4BFC-9D9E-6ACF2C8B88B4}" srcOrd="0" destOrd="0" presId="urn:microsoft.com/office/officeart/2018/2/layout/IconVerticalSolidList"/>
    <dgm:cxn modelId="{3EF9FBB3-BFAB-4F0C-8457-918D8DF8C200}" type="presParOf" srcId="{752E8563-AA48-4BFC-9D9E-6ACF2C8B88B4}" destId="{87B4275D-86B7-47EB-AB0E-A914A49EA794}" srcOrd="0" destOrd="0" presId="urn:microsoft.com/office/officeart/2018/2/layout/IconVerticalSolidList"/>
    <dgm:cxn modelId="{56FA3DBF-3F41-4415-B9A1-95C8DD124C3F}" type="presParOf" srcId="{752E8563-AA48-4BFC-9D9E-6ACF2C8B88B4}" destId="{AF2B4719-FF94-4741-9EBB-C8EC70560AC0}" srcOrd="1" destOrd="0" presId="urn:microsoft.com/office/officeart/2018/2/layout/IconVerticalSolidList"/>
    <dgm:cxn modelId="{F2D62D22-38A4-4C5C-8A4E-E8597EAB7EDB}" type="presParOf" srcId="{752E8563-AA48-4BFC-9D9E-6ACF2C8B88B4}" destId="{78F9BCFC-95E6-4EA3-A038-792D47EEC1C6}" srcOrd="2" destOrd="0" presId="urn:microsoft.com/office/officeart/2018/2/layout/IconVerticalSolidList"/>
    <dgm:cxn modelId="{5BEB831C-6EA1-4F6E-9CA5-9DA806F34B65}" type="presParOf" srcId="{752E8563-AA48-4BFC-9D9E-6ACF2C8B88B4}" destId="{7CE473E4-A9CA-4B2C-A1BF-3CF0205BC819}" srcOrd="3" destOrd="0" presId="urn:microsoft.com/office/officeart/2018/2/layout/IconVerticalSolidList"/>
    <dgm:cxn modelId="{979A59A9-BAC3-4154-BBCB-4451B330C48F}" type="presParOf" srcId="{752E8563-AA48-4BFC-9D9E-6ACF2C8B88B4}" destId="{DF521F7D-B04A-4506-BC75-E2E995E268FC}" srcOrd="4" destOrd="0" presId="urn:microsoft.com/office/officeart/2018/2/layout/IconVerticalSolidList"/>
    <dgm:cxn modelId="{FAFCC3F8-D243-43D6-B6AD-D21979D7CB30}" type="presParOf" srcId="{AF2E57C6-1B22-4BF2-A06B-C32B59D1932B}" destId="{B670769D-FE2A-48BE-81EC-B52CB9B76CB7}" srcOrd="1" destOrd="0" presId="urn:microsoft.com/office/officeart/2018/2/layout/IconVerticalSolidList"/>
    <dgm:cxn modelId="{CE16B886-D059-4845-82DA-B823C7BA5F9D}" type="presParOf" srcId="{AF2E57C6-1B22-4BF2-A06B-C32B59D1932B}" destId="{47D30E9E-EA61-41A1-B834-3D7A81E0F078}" srcOrd="2" destOrd="0" presId="urn:microsoft.com/office/officeart/2018/2/layout/IconVerticalSolidList"/>
    <dgm:cxn modelId="{2F6FA693-5FB0-449D-B0CF-4B28D69F079D}" type="presParOf" srcId="{47D30E9E-EA61-41A1-B834-3D7A81E0F078}" destId="{9EEAB8DB-FE5C-4316-B8CD-154AA231A19D}" srcOrd="0" destOrd="0" presId="urn:microsoft.com/office/officeart/2018/2/layout/IconVerticalSolidList"/>
    <dgm:cxn modelId="{20566A4C-2AD3-4290-98D3-90E6125EB5C9}" type="presParOf" srcId="{47D30E9E-EA61-41A1-B834-3D7A81E0F078}" destId="{17C65813-0E48-4CD7-8A38-B3E2F5CEF01D}" srcOrd="1" destOrd="0" presId="urn:microsoft.com/office/officeart/2018/2/layout/IconVerticalSolidList"/>
    <dgm:cxn modelId="{C9EF6643-AABF-4C60-8A31-065711E64BAE}" type="presParOf" srcId="{47D30E9E-EA61-41A1-B834-3D7A81E0F078}" destId="{104F1CCF-9097-494A-B0CF-96B636D4C774}" srcOrd="2" destOrd="0" presId="urn:microsoft.com/office/officeart/2018/2/layout/IconVerticalSolidList"/>
    <dgm:cxn modelId="{9E8A1C33-C5FB-4778-BC08-468FE9B314D7}" type="presParOf" srcId="{47D30E9E-EA61-41A1-B834-3D7A81E0F078}" destId="{99DB1A8F-A18C-4206-8148-7017891CF4C8}" srcOrd="3" destOrd="0" presId="urn:microsoft.com/office/officeart/2018/2/layout/IconVerticalSolidList"/>
    <dgm:cxn modelId="{DEBC4727-3479-4E7A-915A-DE7E8A1D38C6}" type="presParOf" srcId="{47D30E9E-EA61-41A1-B834-3D7A81E0F078}" destId="{FB0AD69E-92F0-4115-AA06-FA9CCD86B5F4}" srcOrd="4" destOrd="0" presId="urn:microsoft.com/office/officeart/2018/2/layout/IconVerticalSolidList"/>
    <dgm:cxn modelId="{5D42ED81-EEBF-48BE-B689-504505544ECC}" type="presParOf" srcId="{AF2E57C6-1B22-4BF2-A06B-C32B59D1932B}" destId="{8EF5A4BD-A119-4D07-B83F-8AB5A9F852AB}" srcOrd="3" destOrd="0" presId="urn:microsoft.com/office/officeart/2018/2/layout/IconVerticalSolidList"/>
    <dgm:cxn modelId="{243B596E-E5A5-4B4B-840D-4598EBAA2338}" type="presParOf" srcId="{AF2E57C6-1B22-4BF2-A06B-C32B59D1932B}" destId="{5BFA1188-F91A-4FB5-8DF7-58299D03D635}" srcOrd="4" destOrd="0" presId="urn:microsoft.com/office/officeart/2018/2/layout/IconVerticalSolidList"/>
    <dgm:cxn modelId="{858E8A05-0DBF-48EB-B806-C40588D26FE3}" type="presParOf" srcId="{5BFA1188-F91A-4FB5-8DF7-58299D03D635}" destId="{5C479CC0-E494-4A8E-8A7D-512CF57124A5}" srcOrd="0" destOrd="0" presId="urn:microsoft.com/office/officeart/2018/2/layout/IconVerticalSolidList"/>
    <dgm:cxn modelId="{B294D5CB-5F02-42C4-9815-A00AD85FBF71}" type="presParOf" srcId="{5BFA1188-F91A-4FB5-8DF7-58299D03D635}" destId="{8718AD57-F50C-4666-A23A-777CEBDAE6C0}" srcOrd="1" destOrd="0" presId="urn:microsoft.com/office/officeart/2018/2/layout/IconVerticalSolidList"/>
    <dgm:cxn modelId="{34908E20-0275-481C-A7B3-D519911A20BC}" type="presParOf" srcId="{5BFA1188-F91A-4FB5-8DF7-58299D03D635}" destId="{F69CBFAB-2887-4D1F-AC5C-2D958D9A4D27}" srcOrd="2" destOrd="0" presId="urn:microsoft.com/office/officeart/2018/2/layout/IconVerticalSolidList"/>
    <dgm:cxn modelId="{114611B9-AC2B-4CA9-94A6-D7575E4890EA}" type="presParOf" srcId="{5BFA1188-F91A-4FB5-8DF7-58299D03D635}" destId="{735DF580-DD19-4DC2-9E8E-D0035A370A03}" srcOrd="3" destOrd="0" presId="urn:microsoft.com/office/officeart/2018/2/layout/IconVerticalSolidList"/>
    <dgm:cxn modelId="{A76878F4-7CA3-4DBC-A97C-41B641CC80F6}" type="presParOf" srcId="{5BFA1188-F91A-4FB5-8DF7-58299D03D635}" destId="{B96FD4B8-38F6-4B0C-BADD-7BD15A115202}"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CED70B-C130-42BE-B8C6-D1210B49539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02D1DD9-8690-42BD-A9F2-C5B883756505}">
      <dgm:prSet/>
      <dgm:spPr/>
      <dgm:t>
        <a:bodyPr/>
        <a:lstStyle/>
        <a:p>
          <a:r>
            <a:rPr lang="en-US"/>
            <a:t>High Population Density</a:t>
          </a:r>
        </a:p>
      </dgm:t>
    </dgm:pt>
    <dgm:pt modelId="{29F0C562-2C60-47AA-9649-FE580551A662}" type="parTrans" cxnId="{37DDE0E5-E1AE-4415-AE28-4B61C4C03F6E}">
      <dgm:prSet/>
      <dgm:spPr/>
      <dgm:t>
        <a:bodyPr/>
        <a:lstStyle/>
        <a:p>
          <a:endParaRPr lang="en-US"/>
        </a:p>
      </dgm:t>
    </dgm:pt>
    <dgm:pt modelId="{87413477-4091-466A-BA87-4A4AA6336BB3}" type="sibTrans" cxnId="{37DDE0E5-E1AE-4415-AE28-4B61C4C03F6E}">
      <dgm:prSet/>
      <dgm:spPr/>
      <dgm:t>
        <a:bodyPr/>
        <a:lstStyle/>
        <a:p>
          <a:endParaRPr lang="en-US"/>
        </a:p>
      </dgm:t>
    </dgm:pt>
    <dgm:pt modelId="{5775DB63-EFD9-4EF0-92D8-E98C8343ACE9}">
      <dgm:prSet/>
      <dgm:spPr/>
      <dgm:t>
        <a:bodyPr/>
        <a:lstStyle/>
        <a:p>
          <a:r>
            <a:rPr lang="en-US"/>
            <a:t>Limited Road Infrastructure</a:t>
          </a:r>
        </a:p>
      </dgm:t>
    </dgm:pt>
    <dgm:pt modelId="{D01E7E53-9FED-44D6-9648-028828453B3F}" type="parTrans" cxnId="{0FA2E799-5E31-4864-BB67-874D587D11F8}">
      <dgm:prSet/>
      <dgm:spPr/>
      <dgm:t>
        <a:bodyPr/>
        <a:lstStyle/>
        <a:p>
          <a:endParaRPr lang="en-US"/>
        </a:p>
      </dgm:t>
    </dgm:pt>
    <dgm:pt modelId="{7DC403CA-B692-4286-871D-C7D09DA6C368}" type="sibTrans" cxnId="{0FA2E799-5E31-4864-BB67-874D587D11F8}">
      <dgm:prSet/>
      <dgm:spPr/>
      <dgm:t>
        <a:bodyPr/>
        <a:lstStyle/>
        <a:p>
          <a:endParaRPr lang="en-US"/>
        </a:p>
      </dgm:t>
    </dgm:pt>
    <dgm:pt modelId="{A409FF8D-0139-408C-AA2C-6BE4D0B5915C}">
      <dgm:prSet/>
      <dgm:spPr/>
      <dgm:t>
        <a:bodyPr/>
        <a:lstStyle/>
        <a:p>
          <a:r>
            <a:rPr lang="en-US"/>
            <a:t>Public Transport Challenges</a:t>
          </a:r>
        </a:p>
      </dgm:t>
    </dgm:pt>
    <dgm:pt modelId="{3E925B7C-08D4-4D88-B94D-3C2C66AC6067}" type="parTrans" cxnId="{177CE167-B763-4B25-841A-C9987F97E7B5}">
      <dgm:prSet/>
      <dgm:spPr/>
      <dgm:t>
        <a:bodyPr/>
        <a:lstStyle/>
        <a:p>
          <a:endParaRPr lang="en-US"/>
        </a:p>
      </dgm:t>
    </dgm:pt>
    <dgm:pt modelId="{1DF53988-C6FD-4D63-A147-49F9DC007EE5}" type="sibTrans" cxnId="{177CE167-B763-4B25-841A-C9987F97E7B5}">
      <dgm:prSet/>
      <dgm:spPr/>
      <dgm:t>
        <a:bodyPr/>
        <a:lstStyle/>
        <a:p>
          <a:endParaRPr lang="en-US"/>
        </a:p>
      </dgm:t>
    </dgm:pt>
    <dgm:pt modelId="{A5833860-B8A3-471B-A166-C131020C0CDA}">
      <dgm:prSet/>
      <dgm:spPr/>
      <dgm:t>
        <a:bodyPr/>
        <a:lstStyle/>
        <a:p>
          <a:r>
            <a:rPr lang="en-US"/>
            <a:t>Traffic Management Issues</a:t>
          </a:r>
        </a:p>
      </dgm:t>
    </dgm:pt>
    <dgm:pt modelId="{0A21F0AC-50CE-4CEA-8B33-CDC0F5F8FC17}" type="parTrans" cxnId="{DE371DAF-8F53-4DB3-B2FB-CD782287F4E4}">
      <dgm:prSet/>
      <dgm:spPr/>
      <dgm:t>
        <a:bodyPr/>
        <a:lstStyle/>
        <a:p>
          <a:endParaRPr lang="en-US"/>
        </a:p>
      </dgm:t>
    </dgm:pt>
    <dgm:pt modelId="{9E4C73FE-8968-4223-9498-4BA7810A4B2A}" type="sibTrans" cxnId="{DE371DAF-8F53-4DB3-B2FB-CD782287F4E4}">
      <dgm:prSet/>
      <dgm:spPr/>
      <dgm:t>
        <a:bodyPr/>
        <a:lstStyle/>
        <a:p>
          <a:endParaRPr lang="en-US"/>
        </a:p>
      </dgm:t>
    </dgm:pt>
    <dgm:pt modelId="{A04DD7DD-810D-4656-9573-6D1F1A34D7D6}">
      <dgm:prSet/>
      <dgm:spPr/>
      <dgm:t>
        <a:bodyPr/>
        <a:lstStyle/>
        <a:p>
          <a:r>
            <a:rPr lang="en-US"/>
            <a:t>Road Construction and Maintenance</a:t>
          </a:r>
        </a:p>
      </dgm:t>
    </dgm:pt>
    <dgm:pt modelId="{75294B11-533F-41A8-B8E8-F746AF5194A1}" type="parTrans" cxnId="{72AC16E9-FD4F-4558-BD60-CF11E576BEF0}">
      <dgm:prSet/>
      <dgm:spPr/>
      <dgm:t>
        <a:bodyPr/>
        <a:lstStyle/>
        <a:p>
          <a:endParaRPr lang="en-US"/>
        </a:p>
      </dgm:t>
    </dgm:pt>
    <dgm:pt modelId="{0B85AE35-26CC-449E-A978-EC7A5E676C59}" type="sibTrans" cxnId="{72AC16E9-FD4F-4558-BD60-CF11E576BEF0}">
      <dgm:prSet/>
      <dgm:spPr/>
      <dgm:t>
        <a:bodyPr/>
        <a:lstStyle/>
        <a:p>
          <a:endParaRPr lang="en-US"/>
        </a:p>
      </dgm:t>
    </dgm:pt>
    <dgm:pt modelId="{8B82AE3B-24B9-0A44-8123-3F72B3A9AE3E}" type="pres">
      <dgm:prSet presAssocID="{2ECED70B-C130-42BE-B8C6-D1210B495395}" presName="linear" presStyleCnt="0">
        <dgm:presLayoutVars>
          <dgm:animLvl val="lvl"/>
          <dgm:resizeHandles val="exact"/>
        </dgm:presLayoutVars>
      </dgm:prSet>
      <dgm:spPr/>
    </dgm:pt>
    <dgm:pt modelId="{F156381E-E4FE-4541-A21B-EE8070BF8AAF}" type="pres">
      <dgm:prSet presAssocID="{802D1DD9-8690-42BD-A9F2-C5B883756505}" presName="parentText" presStyleLbl="node1" presStyleIdx="0" presStyleCnt="5">
        <dgm:presLayoutVars>
          <dgm:chMax val="0"/>
          <dgm:bulletEnabled val="1"/>
        </dgm:presLayoutVars>
      </dgm:prSet>
      <dgm:spPr/>
    </dgm:pt>
    <dgm:pt modelId="{D6875861-811A-714B-A6A8-E7471BCC768D}" type="pres">
      <dgm:prSet presAssocID="{87413477-4091-466A-BA87-4A4AA6336BB3}" presName="spacer" presStyleCnt="0"/>
      <dgm:spPr/>
    </dgm:pt>
    <dgm:pt modelId="{9FB3F0A7-69D3-8E46-88FF-05101B804BC1}" type="pres">
      <dgm:prSet presAssocID="{5775DB63-EFD9-4EF0-92D8-E98C8343ACE9}" presName="parentText" presStyleLbl="node1" presStyleIdx="1" presStyleCnt="5">
        <dgm:presLayoutVars>
          <dgm:chMax val="0"/>
          <dgm:bulletEnabled val="1"/>
        </dgm:presLayoutVars>
      </dgm:prSet>
      <dgm:spPr/>
    </dgm:pt>
    <dgm:pt modelId="{D94DFA57-F92A-DC4A-8EB1-51E76D56E62E}" type="pres">
      <dgm:prSet presAssocID="{7DC403CA-B692-4286-871D-C7D09DA6C368}" presName="spacer" presStyleCnt="0"/>
      <dgm:spPr/>
    </dgm:pt>
    <dgm:pt modelId="{2DB1D4A2-921D-AE45-86B6-C7B6D6F8F1DC}" type="pres">
      <dgm:prSet presAssocID="{A409FF8D-0139-408C-AA2C-6BE4D0B5915C}" presName="parentText" presStyleLbl="node1" presStyleIdx="2" presStyleCnt="5">
        <dgm:presLayoutVars>
          <dgm:chMax val="0"/>
          <dgm:bulletEnabled val="1"/>
        </dgm:presLayoutVars>
      </dgm:prSet>
      <dgm:spPr/>
    </dgm:pt>
    <dgm:pt modelId="{4AC2925B-B608-834B-B979-DCF89B1CC0F4}" type="pres">
      <dgm:prSet presAssocID="{1DF53988-C6FD-4D63-A147-49F9DC007EE5}" presName="spacer" presStyleCnt="0"/>
      <dgm:spPr/>
    </dgm:pt>
    <dgm:pt modelId="{F3E1DF7E-EBDA-334B-B82C-8AB4BA23E437}" type="pres">
      <dgm:prSet presAssocID="{A5833860-B8A3-471B-A166-C131020C0CDA}" presName="parentText" presStyleLbl="node1" presStyleIdx="3" presStyleCnt="5">
        <dgm:presLayoutVars>
          <dgm:chMax val="0"/>
          <dgm:bulletEnabled val="1"/>
        </dgm:presLayoutVars>
      </dgm:prSet>
      <dgm:spPr/>
    </dgm:pt>
    <dgm:pt modelId="{D49CC053-E4BC-774F-9779-322E01944684}" type="pres">
      <dgm:prSet presAssocID="{9E4C73FE-8968-4223-9498-4BA7810A4B2A}" presName="spacer" presStyleCnt="0"/>
      <dgm:spPr/>
    </dgm:pt>
    <dgm:pt modelId="{997DA3AE-D935-B447-B830-15F744F85694}" type="pres">
      <dgm:prSet presAssocID="{A04DD7DD-810D-4656-9573-6D1F1A34D7D6}" presName="parentText" presStyleLbl="node1" presStyleIdx="4" presStyleCnt="5">
        <dgm:presLayoutVars>
          <dgm:chMax val="0"/>
          <dgm:bulletEnabled val="1"/>
        </dgm:presLayoutVars>
      </dgm:prSet>
      <dgm:spPr/>
    </dgm:pt>
  </dgm:ptLst>
  <dgm:cxnLst>
    <dgm:cxn modelId="{4FCB144C-810B-6F4F-A44E-5CADC3EEC720}" type="presOf" srcId="{5775DB63-EFD9-4EF0-92D8-E98C8343ACE9}" destId="{9FB3F0A7-69D3-8E46-88FF-05101B804BC1}" srcOrd="0" destOrd="0" presId="urn:microsoft.com/office/officeart/2005/8/layout/vList2"/>
    <dgm:cxn modelId="{E318B057-6838-C74C-B705-94C1B65DD686}" type="presOf" srcId="{A409FF8D-0139-408C-AA2C-6BE4D0B5915C}" destId="{2DB1D4A2-921D-AE45-86B6-C7B6D6F8F1DC}" srcOrd="0" destOrd="0" presId="urn:microsoft.com/office/officeart/2005/8/layout/vList2"/>
    <dgm:cxn modelId="{177CE167-B763-4B25-841A-C9987F97E7B5}" srcId="{2ECED70B-C130-42BE-B8C6-D1210B495395}" destId="{A409FF8D-0139-408C-AA2C-6BE4D0B5915C}" srcOrd="2" destOrd="0" parTransId="{3E925B7C-08D4-4D88-B94D-3C2C66AC6067}" sibTransId="{1DF53988-C6FD-4D63-A147-49F9DC007EE5}"/>
    <dgm:cxn modelId="{E9EF1885-8FEE-2546-AB36-93CD1AF24FF1}" type="presOf" srcId="{802D1DD9-8690-42BD-A9F2-C5B883756505}" destId="{F156381E-E4FE-4541-A21B-EE8070BF8AAF}" srcOrd="0" destOrd="0" presId="urn:microsoft.com/office/officeart/2005/8/layout/vList2"/>
    <dgm:cxn modelId="{E2D12397-A6C7-2144-9B5B-E4F3CBFA4B9B}" type="presOf" srcId="{A04DD7DD-810D-4656-9573-6D1F1A34D7D6}" destId="{997DA3AE-D935-B447-B830-15F744F85694}" srcOrd="0" destOrd="0" presId="urn:microsoft.com/office/officeart/2005/8/layout/vList2"/>
    <dgm:cxn modelId="{0FA2E799-5E31-4864-BB67-874D587D11F8}" srcId="{2ECED70B-C130-42BE-B8C6-D1210B495395}" destId="{5775DB63-EFD9-4EF0-92D8-E98C8343ACE9}" srcOrd="1" destOrd="0" parTransId="{D01E7E53-9FED-44D6-9648-028828453B3F}" sibTransId="{7DC403CA-B692-4286-871D-C7D09DA6C368}"/>
    <dgm:cxn modelId="{DE371DAF-8F53-4DB3-B2FB-CD782287F4E4}" srcId="{2ECED70B-C130-42BE-B8C6-D1210B495395}" destId="{A5833860-B8A3-471B-A166-C131020C0CDA}" srcOrd="3" destOrd="0" parTransId="{0A21F0AC-50CE-4CEA-8B33-CDC0F5F8FC17}" sibTransId="{9E4C73FE-8968-4223-9498-4BA7810A4B2A}"/>
    <dgm:cxn modelId="{90DEF6D0-3964-CC4B-9668-7A5E2DC0471D}" type="presOf" srcId="{A5833860-B8A3-471B-A166-C131020C0CDA}" destId="{F3E1DF7E-EBDA-334B-B82C-8AB4BA23E437}" srcOrd="0" destOrd="0" presId="urn:microsoft.com/office/officeart/2005/8/layout/vList2"/>
    <dgm:cxn modelId="{37DDE0E5-E1AE-4415-AE28-4B61C4C03F6E}" srcId="{2ECED70B-C130-42BE-B8C6-D1210B495395}" destId="{802D1DD9-8690-42BD-A9F2-C5B883756505}" srcOrd="0" destOrd="0" parTransId="{29F0C562-2C60-47AA-9649-FE580551A662}" sibTransId="{87413477-4091-466A-BA87-4A4AA6336BB3}"/>
    <dgm:cxn modelId="{72AC16E9-FD4F-4558-BD60-CF11E576BEF0}" srcId="{2ECED70B-C130-42BE-B8C6-D1210B495395}" destId="{A04DD7DD-810D-4656-9573-6D1F1A34D7D6}" srcOrd="4" destOrd="0" parTransId="{75294B11-533F-41A8-B8E8-F746AF5194A1}" sibTransId="{0B85AE35-26CC-449E-A978-EC7A5E676C59}"/>
    <dgm:cxn modelId="{E94162ED-35DB-B448-A96A-63FF75D25901}" type="presOf" srcId="{2ECED70B-C130-42BE-B8C6-D1210B495395}" destId="{8B82AE3B-24B9-0A44-8123-3F72B3A9AE3E}" srcOrd="0" destOrd="0" presId="urn:microsoft.com/office/officeart/2005/8/layout/vList2"/>
    <dgm:cxn modelId="{6CD16AA0-8DC5-1448-A70F-8A15B3EDCDF1}" type="presParOf" srcId="{8B82AE3B-24B9-0A44-8123-3F72B3A9AE3E}" destId="{F156381E-E4FE-4541-A21B-EE8070BF8AAF}" srcOrd="0" destOrd="0" presId="urn:microsoft.com/office/officeart/2005/8/layout/vList2"/>
    <dgm:cxn modelId="{F8C1965F-2ED4-0D48-AF5A-A35425D39A01}" type="presParOf" srcId="{8B82AE3B-24B9-0A44-8123-3F72B3A9AE3E}" destId="{D6875861-811A-714B-A6A8-E7471BCC768D}" srcOrd="1" destOrd="0" presId="urn:microsoft.com/office/officeart/2005/8/layout/vList2"/>
    <dgm:cxn modelId="{6C97D969-F332-5B44-BC43-F3DA5F83F2C4}" type="presParOf" srcId="{8B82AE3B-24B9-0A44-8123-3F72B3A9AE3E}" destId="{9FB3F0A7-69D3-8E46-88FF-05101B804BC1}" srcOrd="2" destOrd="0" presId="urn:microsoft.com/office/officeart/2005/8/layout/vList2"/>
    <dgm:cxn modelId="{263DC0F8-6598-F548-ABC3-EB1E6DC40416}" type="presParOf" srcId="{8B82AE3B-24B9-0A44-8123-3F72B3A9AE3E}" destId="{D94DFA57-F92A-DC4A-8EB1-51E76D56E62E}" srcOrd="3" destOrd="0" presId="urn:microsoft.com/office/officeart/2005/8/layout/vList2"/>
    <dgm:cxn modelId="{A69922D4-007B-F14B-8B15-AFD7A94410D0}" type="presParOf" srcId="{8B82AE3B-24B9-0A44-8123-3F72B3A9AE3E}" destId="{2DB1D4A2-921D-AE45-86B6-C7B6D6F8F1DC}" srcOrd="4" destOrd="0" presId="urn:microsoft.com/office/officeart/2005/8/layout/vList2"/>
    <dgm:cxn modelId="{27580523-2A57-FF49-8922-358325211D95}" type="presParOf" srcId="{8B82AE3B-24B9-0A44-8123-3F72B3A9AE3E}" destId="{4AC2925B-B608-834B-B979-DCF89B1CC0F4}" srcOrd="5" destOrd="0" presId="urn:microsoft.com/office/officeart/2005/8/layout/vList2"/>
    <dgm:cxn modelId="{0D58384E-B3A1-534C-A94E-E0C2592CC31B}" type="presParOf" srcId="{8B82AE3B-24B9-0A44-8123-3F72B3A9AE3E}" destId="{F3E1DF7E-EBDA-334B-B82C-8AB4BA23E437}" srcOrd="6" destOrd="0" presId="urn:microsoft.com/office/officeart/2005/8/layout/vList2"/>
    <dgm:cxn modelId="{043B1067-DD9A-8341-A2E1-ACA83CF25722}" type="presParOf" srcId="{8B82AE3B-24B9-0A44-8123-3F72B3A9AE3E}" destId="{D49CC053-E4BC-774F-9779-322E01944684}" srcOrd="7" destOrd="0" presId="urn:microsoft.com/office/officeart/2005/8/layout/vList2"/>
    <dgm:cxn modelId="{69B7727F-F2D1-2440-AC80-8A0C59C05986}" type="presParOf" srcId="{8B82AE3B-24B9-0A44-8123-3F72B3A9AE3E}" destId="{997DA3AE-D935-B447-B830-15F744F8569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4B80B8-82B5-42C0-9694-F90AEE4D0DCA}"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87F55D7-96B2-40FB-9BB5-13E8DBB4A031}">
      <dgm:prSet custT="1"/>
      <dgm:spPr/>
      <dgm:t>
        <a:bodyPr/>
        <a:lstStyle/>
        <a:p>
          <a:pPr>
            <a:lnSpc>
              <a:spcPct val="100000"/>
            </a:lnSpc>
          </a:pPr>
          <a:r>
            <a:rPr lang="en-US" sz="2000" dirty="0"/>
            <a:t>High Volume of Vehicle Density</a:t>
          </a:r>
        </a:p>
      </dgm:t>
    </dgm:pt>
    <dgm:pt modelId="{8967AC59-DBE8-4936-931B-AADDB271B9C8}" type="parTrans" cxnId="{3376A483-C5C2-4225-BAA7-86449438E9ED}">
      <dgm:prSet/>
      <dgm:spPr/>
      <dgm:t>
        <a:bodyPr/>
        <a:lstStyle/>
        <a:p>
          <a:endParaRPr lang="en-US"/>
        </a:p>
      </dgm:t>
    </dgm:pt>
    <dgm:pt modelId="{42239353-01FE-4EAE-966A-FFFAF47EA863}" type="sibTrans" cxnId="{3376A483-C5C2-4225-BAA7-86449438E9ED}">
      <dgm:prSet/>
      <dgm:spPr/>
      <dgm:t>
        <a:bodyPr/>
        <a:lstStyle/>
        <a:p>
          <a:endParaRPr lang="en-US"/>
        </a:p>
      </dgm:t>
    </dgm:pt>
    <dgm:pt modelId="{9176EB25-EEF9-414D-896D-25F976216AF1}">
      <dgm:prSet custT="1"/>
      <dgm:spPr/>
      <dgm:t>
        <a:bodyPr/>
        <a:lstStyle/>
        <a:p>
          <a:pPr>
            <a:lnSpc>
              <a:spcPct val="100000"/>
            </a:lnSpc>
          </a:pPr>
          <a:r>
            <a:rPr lang="en-US" sz="2000" dirty="0"/>
            <a:t>Poor Traffic Light Time Management System</a:t>
          </a:r>
        </a:p>
      </dgm:t>
    </dgm:pt>
    <dgm:pt modelId="{AF3C8683-7F76-4C5F-B1C4-40EBFC70D7C3}" type="parTrans" cxnId="{378D3BA8-E62B-49EF-BF42-8CFEE3985C2D}">
      <dgm:prSet/>
      <dgm:spPr/>
      <dgm:t>
        <a:bodyPr/>
        <a:lstStyle/>
        <a:p>
          <a:endParaRPr lang="en-US"/>
        </a:p>
      </dgm:t>
    </dgm:pt>
    <dgm:pt modelId="{CE43059A-89C5-4FA7-A506-1246323F3FA8}" type="sibTrans" cxnId="{378D3BA8-E62B-49EF-BF42-8CFEE3985C2D}">
      <dgm:prSet/>
      <dgm:spPr/>
      <dgm:t>
        <a:bodyPr/>
        <a:lstStyle/>
        <a:p>
          <a:endParaRPr lang="en-US"/>
        </a:p>
      </dgm:t>
    </dgm:pt>
    <dgm:pt modelId="{88FC717E-30F8-4E6D-A1AE-620B3A99DDF7}">
      <dgm:prSet custT="1"/>
      <dgm:spPr/>
      <dgm:t>
        <a:bodyPr/>
        <a:lstStyle/>
        <a:p>
          <a:pPr>
            <a:lnSpc>
              <a:spcPct val="100000"/>
            </a:lnSpc>
          </a:pPr>
          <a:r>
            <a:rPr lang="en-US" sz="2000" dirty="0"/>
            <a:t>Inadequate Road Infrastructure Leading to Frequent Congestion</a:t>
          </a:r>
        </a:p>
      </dgm:t>
    </dgm:pt>
    <dgm:pt modelId="{5A054777-C4C7-4B5C-ABE8-BABE3182D502}" type="parTrans" cxnId="{ECFC9D77-5045-474C-8312-5050140A664C}">
      <dgm:prSet/>
      <dgm:spPr/>
      <dgm:t>
        <a:bodyPr/>
        <a:lstStyle/>
        <a:p>
          <a:endParaRPr lang="en-US"/>
        </a:p>
      </dgm:t>
    </dgm:pt>
    <dgm:pt modelId="{AE36B3DF-C808-4626-9DED-504C548BE51B}" type="sibTrans" cxnId="{ECFC9D77-5045-474C-8312-5050140A664C}">
      <dgm:prSet/>
      <dgm:spPr/>
      <dgm:t>
        <a:bodyPr/>
        <a:lstStyle/>
        <a:p>
          <a:endParaRPr lang="en-US"/>
        </a:p>
      </dgm:t>
    </dgm:pt>
    <dgm:pt modelId="{B850F330-8611-4FAC-B029-C24F0BA1A4A0}">
      <dgm:prSet custT="1"/>
      <dgm:spPr/>
      <dgm:t>
        <a:bodyPr/>
        <a:lstStyle/>
        <a:p>
          <a:pPr>
            <a:lnSpc>
              <a:spcPct val="100000"/>
            </a:lnSpc>
          </a:pPr>
          <a:r>
            <a:rPr lang="en-US" sz="2000" dirty="0"/>
            <a:t>Lack of Real-Time Traffic Updates for Commuters</a:t>
          </a:r>
        </a:p>
      </dgm:t>
    </dgm:pt>
    <dgm:pt modelId="{45755AEF-C4D2-4984-8ADB-83A290A7F49E}" type="parTrans" cxnId="{4A221563-22A8-477D-974B-EF80A663395F}">
      <dgm:prSet/>
      <dgm:spPr/>
      <dgm:t>
        <a:bodyPr/>
        <a:lstStyle/>
        <a:p>
          <a:endParaRPr lang="en-US"/>
        </a:p>
      </dgm:t>
    </dgm:pt>
    <dgm:pt modelId="{F821C5C4-59BB-4222-B36D-CB5C1C311200}" type="sibTrans" cxnId="{4A221563-22A8-477D-974B-EF80A663395F}">
      <dgm:prSet/>
      <dgm:spPr/>
      <dgm:t>
        <a:bodyPr/>
        <a:lstStyle/>
        <a:p>
          <a:endParaRPr lang="en-US"/>
        </a:p>
      </dgm:t>
    </dgm:pt>
    <dgm:pt modelId="{89CD695A-0BCF-442C-8593-5856BBEE3E0C}">
      <dgm:prSet custT="1"/>
      <dgm:spPr/>
      <dgm:t>
        <a:bodyPr/>
        <a:lstStyle/>
        <a:p>
          <a:pPr>
            <a:lnSpc>
              <a:spcPct val="100000"/>
            </a:lnSpc>
          </a:pPr>
          <a:r>
            <a:rPr lang="en-US" sz="2000" dirty="0"/>
            <a:t>Increased Vehicle Usage</a:t>
          </a:r>
        </a:p>
      </dgm:t>
    </dgm:pt>
    <dgm:pt modelId="{4E275051-2D38-45BE-BCC4-552D4082CC3F}" type="parTrans" cxnId="{40C42374-310D-4673-991F-7F1E214822A1}">
      <dgm:prSet/>
      <dgm:spPr/>
      <dgm:t>
        <a:bodyPr/>
        <a:lstStyle/>
        <a:p>
          <a:endParaRPr lang="en-US"/>
        </a:p>
      </dgm:t>
    </dgm:pt>
    <dgm:pt modelId="{98B70DDA-561C-4CA8-9C2F-9C6318EB6686}" type="sibTrans" cxnId="{40C42374-310D-4673-991F-7F1E214822A1}">
      <dgm:prSet/>
      <dgm:spPr/>
      <dgm:t>
        <a:bodyPr/>
        <a:lstStyle/>
        <a:p>
          <a:endParaRPr lang="en-US"/>
        </a:p>
      </dgm:t>
    </dgm:pt>
    <dgm:pt modelId="{76291395-5351-4CBE-A58E-20CADAD214E0}" type="pres">
      <dgm:prSet presAssocID="{094B80B8-82B5-42C0-9694-F90AEE4D0DCA}" presName="root" presStyleCnt="0">
        <dgm:presLayoutVars>
          <dgm:dir/>
          <dgm:resizeHandles val="exact"/>
        </dgm:presLayoutVars>
      </dgm:prSet>
      <dgm:spPr/>
    </dgm:pt>
    <dgm:pt modelId="{DF7042E4-ED70-4FC3-87C4-6A9ADADD6F92}" type="pres">
      <dgm:prSet presAssocID="{887F55D7-96B2-40FB-9BB5-13E8DBB4A031}" presName="compNode" presStyleCnt="0"/>
      <dgm:spPr/>
    </dgm:pt>
    <dgm:pt modelId="{A9BD0EB0-751C-4781-BF6A-945D9772B70A}" type="pres">
      <dgm:prSet presAssocID="{887F55D7-96B2-40FB-9BB5-13E8DBB4A03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3968CF40-527C-481A-9624-BC24F2FA4622}" type="pres">
      <dgm:prSet presAssocID="{887F55D7-96B2-40FB-9BB5-13E8DBB4A031}" presName="spaceRect" presStyleCnt="0"/>
      <dgm:spPr/>
    </dgm:pt>
    <dgm:pt modelId="{43D0BE5B-E192-4740-AF13-8D0687AD9CC7}" type="pres">
      <dgm:prSet presAssocID="{887F55D7-96B2-40FB-9BB5-13E8DBB4A031}" presName="textRect" presStyleLbl="revTx" presStyleIdx="0" presStyleCnt="5">
        <dgm:presLayoutVars>
          <dgm:chMax val="1"/>
          <dgm:chPref val="1"/>
        </dgm:presLayoutVars>
      </dgm:prSet>
      <dgm:spPr/>
    </dgm:pt>
    <dgm:pt modelId="{CC2AA227-B415-4617-A7EB-BF24D0D7F61A}" type="pres">
      <dgm:prSet presAssocID="{42239353-01FE-4EAE-966A-FFFAF47EA863}" presName="sibTrans" presStyleCnt="0"/>
      <dgm:spPr/>
    </dgm:pt>
    <dgm:pt modelId="{0DBAB1FD-EAD3-7842-B0DC-ACE12664695F}" type="pres">
      <dgm:prSet presAssocID="{9176EB25-EEF9-414D-896D-25F976216AF1}" presName="compNode" presStyleCnt="0"/>
      <dgm:spPr/>
    </dgm:pt>
    <dgm:pt modelId="{8B9821CF-AE28-2A42-A74B-19F51E1EFB3C}" type="pres">
      <dgm:prSet presAssocID="{9176EB25-EEF9-414D-896D-25F976216AF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9616EBB6-AD02-D740-874F-10EFDCF2C2E7}" type="pres">
      <dgm:prSet presAssocID="{9176EB25-EEF9-414D-896D-25F976216AF1}" presName="spaceRect" presStyleCnt="0"/>
      <dgm:spPr/>
    </dgm:pt>
    <dgm:pt modelId="{C291B0CA-7FE3-4E4D-A132-352CE31DF9F3}" type="pres">
      <dgm:prSet presAssocID="{9176EB25-EEF9-414D-896D-25F976216AF1}" presName="textRect" presStyleLbl="revTx" presStyleIdx="1" presStyleCnt="5">
        <dgm:presLayoutVars>
          <dgm:chMax val="1"/>
          <dgm:chPref val="1"/>
        </dgm:presLayoutVars>
      </dgm:prSet>
      <dgm:spPr/>
    </dgm:pt>
    <dgm:pt modelId="{51C8A0B6-5505-224B-A107-A7F0322CD032}" type="pres">
      <dgm:prSet presAssocID="{CE43059A-89C5-4FA7-A506-1246323F3FA8}" presName="sibTrans" presStyleCnt="0"/>
      <dgm:spPr/>
    </dgm:pt>
    <dgm:pt modelId="{BF8C4DA1-A1BF-4D15-B3C2-63A16ABA7747}" type="pres">
      <dgm:prSet presAssocID="{88FC717E-30F8-4E6D-A1AE-620B3A99DDF7}" presName="compNode" presStyleCnt="0"/>
      <dgm:spPr/>
    </dgm:pt>
    <dgm:pt modelId="{DA9E2457-C4F1-467B-9138-FA7500155383}" type="pres">
      <dgm:prSet presAssocID="{88FC717E-30F8-4E6D-A1AE-620B3A99DDF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2704A96C-B57C-4EBB-A0F5-20E78A1A4E56}" type="pres">
      <dgm:prSet presAssocID="{88FC717E-30F8-4E6D-A1AE-620B3A99DDF7}" presName="spaceRect" presStyleCnt="0"/>
      <dgm:spPr/>
    </dgm:pt>
    <dgm:pt modelId="{5183F322-0E95-4665-AAA2-A5C2CDB73B96}" type="pres">
      <dgm:prSet presAssocID="{88FC717E-30F8-4E6D-A1AE-620B3A99DDF7}" presName="textRect" presStyleLbl="revTx" presStyleIdx="2" presStyleCnt="5">
        <dgm:presLayoutVars>
          <dgm:chMax val="1"/>
          <dgm:chPref val="1"/>
        </dgm:presLayoutVars>
      </dgm:prSet>
      <dgm:spPr/>
    </dgm:pt>
    <dgm:pt modelId="{BD1BC360-76CE-491D-9729-AB0FDE8703B9}" type="pres">
      <dgm:prSet presAssocID="{AE36B3DF-C808-4626-9DED-504C548BE51B}" presName="sibTrans" presStyleCnt="0"/>
      <dgm:spPr/>
    </dgm:pt>
    <dgm:pt modelId="{7B9216D3-BEEA-4FA1-A9A0-0936A8247C28}" type="pres">
      <dgm:prSet presAssocID="{B850F330-8611-4FAC-B029-C24F0BA1A4A0}" presName="compNode" presStyleCnt="0"/>
      <dgm:spPr/>
    </dgm:pt>
    <dgm:pt modelId="{1FE017D6-0418-4E15-8D96-B8A99FBE2380}" type="pres">
      <dgm:prSet presAssocID="{B850F330-8611-4FAC-B029-C24F0BA1A4A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ffic Light"/>
        </a:ext>
      </dgm:extLst>
    </dgm:pt>
    <dgm:pt modelId="{E648FEE5-F4C3-41DE-A9E9-69735022F500}" type="pres">
      <dgm:prSet presAssocID="{B850F330-8611-4FAC-B029-C24F0BA1A4A0}" presName="spaceRect" presStyleCnt="0"/>
      <dgm:spPr/>
    </dgm:pt>
    <dgm:pt modelId="{C5EF27BF-62AB-4074-A0FF-53864766BA35}" type="pres">
      <dgm:prSet presAssocID="{B850F330-8611-4FAC-B029-C24F0BA1A4A0}" presName="textRect" presStyleLbl="revTx" presStyleIdx="3" presStyleCnt="5">
        <dgm:presLayoutVars>
          <dgm:chMax val="1"/>
          <dgm:chPref val="1"/>
        </dgm:presLayoutVars>
      </dgm:prSet>
      <dgm:spPr/>
    </dgm:pt>
    <dgm:pt modelId="{62556749-B452-4FCA-91B6-F2AB3F2B4A4A}" type="pres">
      <dgm:prSet presAssocID="{F821C5C4-59BB-4222-B36D-CB5C1C311200}" presName="sibTrans" presStyleCnt="0"/>
      <dgm:spPr/>
    </dgm:pt>
    <dgm:pt modelId="{92AF1C01-98AE-41E5-8DAE-8985553DE440}" type="pres">
      <dgm:prSet presAssocID="{89CD695A-0BCF-442C-8593-5856BBEE3E0C}" presName="compNode" presStyleCnt="0"/>
      <dgm:spPr/>
    </dgm:pt>
    <dgm:pt modelId="{498FAF90-A6D7-4373-BF67-C02B6C8FED2B}" type="pres">
      <dgm:prSet presAssocID="{89CD695A-0BCF-442C-8593-5856BBEE3E0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uck"/>
        </a:ext>
      </dgm:extLst>
    </dgm:pt>
    <dgm:pt modelId="{E0BCA931-1D2F-4D54-BE9F-97CA2B7DC2A6}" type="pres">
      <dgm:prSet presAssocID="{89CD695A-0BCF-442C-8593-5856BBEE3E0C}" presName="spaceRect" presStyleCnt="0"/>
      <dgm:spPr/>
    </dgm:pt>
    <dgm:pt modelId="{C4953346-ABCC-4ECC-82D8-F4C9EFEC36A6}" type="pres">
      <dgm:prSet presAssocID="{89CD695A-0BCF-442C-8593-5856BBEE3E0C}" presName="textRect" presStyleLbl="revTx" presStyleIdx="4" presStyleCnt="5">
        <dgm:presLayoutVars>
          <dgm:chMax val="1"/>
          <dgm:chPref val="1"/>
        </dgm:presLayoutVars>
      </dgm:prSet>
      <dgm:spPr/>
    </dgm:pt>
  </dgm:ptLst>
  <dgm:cxnLst>
    <dgm:cxn modelId="{3F50AC0D-865F-FC4C-91E0-265E9A1C081C}" type="presOf" srcId="{9176EB25-EEF9-414D-896D-25F976216AF1}" destId="{C291B0CA-7FE3-4E4D-A132-352CE31DF9F3}" srcOrd="0" destOrd="0" presId="urn:microsoft.com/office/officeart/2018/2/layout/IconLabelList"/>
    <dgm:cxn modelId="{214DB439-CE4C-D942-B71A-A7FDD40A9FE8}" type="presOf" srcId="{B850F330-8611-4FAC-B029-C24F0BA1A4A0}" destId="{C5EF27BF-62AB-4074-A0FF-53864766BA35}" srcOrd="0" destOrd="0" presId="urn:microsoft.com/office/officeart/2018/2/layout/IconLabelList"/>
    <dgm:cxn modelId="{4A221563-22A8-477D-974B-EF80A663395F}" srcId="{094B80B8-82B5-42C0-9694-F90AEE4D0DCA}" destId="{B850F330-8611-4FAC-B029-C24F0BA1A4A0}" srcOrd="3" destOrd="0" parTransId="{45755AEF-C4D2-4984-8ADB-83A290A7F49E}" sibTransId="{F821C5C4-59BB-4222-B36D-CB5C1C311200}"/>
    <dgm:cxn modelId="{40C42374-310D-4673-991F-7F1E214822A1}" srcId="{094B80B8-82B5-42C0-9694-F90AEE4D0DCA}" destId="{89CD695A-0BCF-442C-8593-5856BBEE3E0C}" srcOrd="4" destOrd="0" parTransId="{4E275051-2D38-45BE-BCC4-552D4082CC3F}" sibTransId="{98B70DDA-561C-4CA8-9C2F-9C6318EB6686}"/>
    <dgm:cxn modelId="{ECFC9D77-5045-474C-8312-5050140A664C}" srcId="{094B80B8-82B5-42C0-9694-F90AEE4D0DCA}" destId="{88FC717E-30F8-4E6D-A1AE-620B3A99DDF7}" srcOrd="2" destOrd="0" parTransId="{5A054777-C4C7-4B5C-ABE8-BABE3182D502}" sibTransId="{AE36B3DF-C808-4626-9DED-504C548BE51B}"/>
    <dgm:cxn modelId="{75448078-1F2A-D945-8EE2-7E503964531A}" type="presOf" srcId="{887F55D7-96B2-40FB-9BB5-13E8DBB4A031}" destId="{43D0BE5B-E192-4740-AF13-8D0687AD9CC7}" srcOrd="0" destOrd="0" presId="urn:microsoft.com/office/officeart/2018/2/layout/IconLabelList"/>
    <dgm:cxn modelId="{3376A483-C5C2-4225-BAA7-86449438E9ED}" srcId="{094B80B8-82B5-42C0-9694-F90AEE4D0DCA}" destId="{887F55D7-96B2-40FB-9BB5-13E8DBB4A031}" srcOrd="0" destOrd="0" parTransId="{8967AC59-DBE8-4936-931B-AADDB271B9C8}" sibTransId="{42239353-01FE-4EAE-966A-FFFAF47EA863}"/>
    <dgm:cxn modelId="{A5470594-0517-EC4D-BA3C-0B557873345B}" type="presOf" srcId="{89CD695A-0BCF-442C-8593-5856BBEE3E0C}" destId="{C4953346-ABCC-4ECC-82D8-F4C9EFEC36A6}" srcOrd="0" destOrd="0" presId="urn:microsoft.com/office/officeart/2018/2/layout/IconLabelList"/>
    <dgm:cxn modelId="{378D3BA8-E62B-49EF-BF42-8CFEE3985C2D}" srcId="{094B80B8-82B5-42C0-9694-F90AEE4D0DCA}" destId="{9176EB25-EEF9-414D-896D-25F976216AF1}" srcOrd="1" destOrd="0" parTransId="{AF3C8683-7F76-4C5F-B1C4-40EBFC70D7C3}" sibTransId="{CE43059A-89C5-4FA7-A506-1246323F3FA8}"/>
    <dgm:cxn modelId="{2428F6AC-1997-4720-A2F3-BC4EE5F46C9B}" type="presOf" srcId="{094B80B8-82B5-42C0-9694-F90AEE4D0DCA}" destId="{76291395-5351-4CBE-A58E-20CADAD214E0}" srcOrd="0" destOrd="0" presId="urn:microsoft.com/office/officeart/2018/2/layout/IconLabelList"/>
    <dgm:cxn modelId="{E120BDDB-741A-7149-A59E-EA034F306702}" type="presOf" srcId="{88FC717E-30F8-4E6D-A1AE-620B3A99DDF7}" destId="{5183F322-0E95-4665-AAA2-A5C2CDB73B96}" srcOrd="0" destOrd="0" presId="urn:microsoft.com/office/officeart/2018/2/layout/IconLabelList"/>
    <dgm:cxn modelId="{3FF1FDE3-4F50-3346-A1D4-237615D41496}" type="presParOf" srcId="{76291395-5351-4CBE-A58E-20CADAD214E0}" destId="{DF7042E4-ED70-4FC3-87C4-6A9ADADD6F92}" srcOrd="0" destOrd="0" presId="urn:microsoft.com/office/officeart/2018/2/layout/IconLabelList"/>
    <dgm:cxn modelId="{98C93FC8-7311-FE4F-9E95-52483A7CE691}" type="presParOf" srcId="{DF7042E4-ED70-4FC3-87C4-6A9ADADD6F92}" destId="{A9BD0EB0-751C-4781-BF6A-945D9772B70A}" srcOrd="0" destOrd="0" presId="urn:microsoft.com/office/officeart/2018/2/layout/IconLabelList"/>
    <dgm:cxn modelId="{1437ED68-AA4C-2649-9F2A-13B4C5890549}" type="presParOf" srcId="{DF7042E4-ED70-4FC3-87C4-6A9ADADD6F92}" destId="{3968CF40-527C-481A-9624-BC24F2FA4622}" srcOrd="1" destOrd="0" presId="urn:microsoft.com/office/officeart/2018/2/layout/IconLabelList"/>
    <dgm:cxn modelId="{4B84D73D-5171-1545-B51A-AA7CCFE5C65F}" type="presParOf" srcId="{DF7042E4-ED70-4FC3-87C4-6A9ADADD6F92}" destId="{43D0BE5B-E192-4740-AF13-8D0687AD9CC7}" srcOrd="2" destOrd="0" presId="urn:microsoft.com/office/officeart/2018/2/layout/IconLabelList"/>
    <dgm:cxn modelId="{A226C182-F5F8-EF44-817E-F5F7431CCBA9}" type="presParOf" srcId="{76291395-5351-4CBE-A58E-20CADAD214E0}" destId="{CC2AA227-B415-4617-A7EB-BF24D0D7F61A}" srcOrd="1" destOrd="0" presId="urn:microsoft.com/office/officeart/2018/2/layout/IconLabelList"/>
    <dgm:cxn modelId="{457101A5-ACF3-5D4F-A319-7DD5C0B1919F}" type="presParOf" srcId="{76291395-5351-4CBE-A58E-20CADAD214E0}" destId="{0DBAB1FD-EAD3-7842-B0DC-ACE12664695F}" srcOrd="2" destOrd="0" presId="urn:microsoft.com/office/officeart/2018/2/layout/IconLabelList"/>
    <dgm:cxn modelId="{D675F3EE-F131-AB41-9F28-2F324BCB78D0}" type="presParOf" srcId="{0DBAB1FD-EAD3-7842-B0DC-ACE12664695F}" destId="{8B9821CF-AE28-2A42-A74B-19F51E1EFB3C}" srcOrd="0" destOrd="0" presId="urn:microsoft.com/office/officeart/2018/2/layout/IconLabelList"/>
    <dgm:cxn modelId="{F32A1DFA-0B4C-EA44-91AC-A9095EB40612}" type="presParOf" srcId="{0DBAB1FD-EAD3-7842-B0DC-ACE12664695F}" destId="{9616EBB6-AD02-D740-874F-10EFDCF2C2E7}" srcOrd="1" destOrd="0" presId="urn:microsoft.com/office/officeart/2018/2/layout/IconLabelList"/>
    <dgm:cxn modelId="{6CC61B4B-3D13-524E-8A51-2867EF2DB90B}" type="presParOf" srcId="{0DBAB1FD-EAD3-7842-B0DC-ACE12664695F}" destId="{C291B0CA-7FE3-4E4D-A132-352CE31DF9F3}" srcOrd="2" destOrd="0" presId="urn:microsoft.com/office/officeart/2018/2/layout/IconLabelList"/>
    <dgm:cxn modelId="{ACF3343A-1FEA-2B46-9445-6F9C93E13EE5}" type="presParOf" srcId="{76291395-5351-4CBE-A58E-20CADAD214E0}" destId="{51C8A0B6-5505-224B-A107-A7F0322CD032}" srcOrd="3" destOrd="0" presId="urn:microsoft.com/office/officeart/2018/2/layout/IconLabelList"/>
    <dgm:cxn modelId="{8BAE99C1-29EF-3140-81C6-9EFDC23F9C65}" type="presParOf" srcId="{76291395-5351-4CBE-A58E-20CADAD214E0}" destId="{BF8C4DA1-A1BF-4D15-B3C2-63A16ABA7747}" srcOrd="4" destOrd="0" presId="urn:microsoft.com/office/officeart/2018/2/layout/IconLabelList"/>
    <dgm:cxn modelId="{5D6537B3-B2CE-4042-A819-4C55090493AE}" type="presParOf" srcId="{BF8C4DA1-A1BF-4D15-B3C2-63A16ABA7747}" destId="{DA9E2457-C4F1-467B-9138-FA7500155383}" srcOrd="0" destOrd="0" presId="urn:microsoft.com/office/officeart/2018/2/layout/IconLabelList"/>
    <dgm:cxn modelId="{51A39EDE-E087-FE43-9CC6-B66CA774CFFE}" type="presParOf" srcId="{BF8C4DA1-A1BF-4D15-B3C2-63A16ABA7747}" destId="{2704A96C-B57C-4EBB-A0F5-20E78A1A4E56}" srcOrd="1" destOrd="0" presId="urn:microsoft.com/office/officeart/2018/2/layout/IconLabelList"/>
    <dgm:cxn modelId="{DD7B0277-B494-144F-8474-A14EAA43208F}" type="presParOf" srcId="{BF8C4DA1-A1BF-4D15-B3C2-63A16ABA7747}" destId="{5183F322-0E95-4665-AAA2-A5C2CDB73B96}" srcOrd="2" destOrd="0" presId="urn:microsoft.com/office/officeart/2018/2/layout/IconLabelList"/>
    <dgm:cxn modelId="{5E8398F9-D4AF-ED45-91CE-D5616E17EBE7}" type="presParOf" srcId="{76291395-5351-4CBE-A58E-20CADAD214E0}" destId="{BD1BC360-76CE-491D-9729-AB0FDE8703B9}" srcOrd="5" destOrd="0" presId="urn:microsoft.com/office/officeart/2018/2/layout/IconLabelList"/>
    <dgm:cxn modelId="{F36E26E6-E0EA-9A43-9889-302189E5AC38}" type="presParOf" srcId="{76291395-5351-4CBE-A58E-20CADAD214E0}" destId="{7B9216D3-BEEA-4FA1-A9A0-0936A8247C28}" srcOrd="6" destOrd="0" presId="urn:microsoft.com/office/officeart/2018/2/layout/IconLabelList"/>
    <dgm:cxn modelId="{30AFA7D1-B8FF-6F47-AF48-F7FC42A40FC1}" type="presParOf" srcId="{7B9216D3-BEEA-4FA1-A9A0-0936A8247C28}" destId="{1FE017D6-0418-4E15-8D96-B8A99FBE2380}" srcOrd="0" destOrd="0" presId="urn:microsoft.com/office/officeart/2018/2/layout/IconLabelList"/>
    <dgm:cxn modelId="{D69D5AD8-8981-E042-BC86-4C187485762D}" type="presParOf" srcId="{7B9216D3-BEEA-4FA1-A9A0-0936A8247C28}" destId="{E648FEE5-F4C3-41DE-A9E9-69735022F500}" srcOrd="1" destOrd="0" presId="urn:microsoft.com/office/officeart/2018/2/layout/IconLabelList"/>
    <dgm:cxn modelId="{EB2075E9-724B-B44B-88CB-64E35DE8D3E6}" type="presParOf" srcId="{7B9216D3-BEEA-4FA1-A9A0-0936A8247C28}" destId="{C5EF27BF-62AB-4074-A0FF-53864766BA35}" srcOrd="2" destOrd="0" presId="urn:microsoft.com/office/officeart/2018/2/layout/IconLabelList"/>
    <dgm:cxn modelId="{3223FC96-B0E1-A34D-AC92-9BC7416D9652}" type="presParOf" srcId="{76291395-5351-4CBE-A58E-20CADAD214E0}" destId="{62556749-B452-4FCA-91B6-F2AB3F2B4A4A}" srcOrd="7" destOrd="0" presId="urn:microsoft.com/office/officeart/2018/2/layout/IconLabelList"/>
    <dgm:cxn modelId="{68502D11-9582-624A-ADB0-AC39C8305B84}" type="presParOf" srcId="{76291395-5351-4CBE-A58E-20CADAD214E0}" destId="{92AF1C01-98AE-41E5-8DAE-8985553DE440}" srcOrd="8" destOrd="0" presId="urn:microsoft.com/office/officeart/2018/2/layout/IconLabelList"/>
    <dgm:cxn modelId="{B2A3729D-9235-BB41-8D95-34B47C340713}" type="presParOf" srcId="{92AF1C01-98AE-41E5-8DAE-8985553DE440}" destId="{498FAF90-A6D7-4373-BF67-C02B6C8FED2B}" srcOrd="0" destOrd="0" presId="urn:microsoft.com/office/officeart/2018/2/layout/IconLabelList"/>
    <dgm:cxn modelId="{1F11F9EB-2040-E541-B20E-9980415C7342}" type="presParOf" srcId="{92AF1C01-98AE-41E5-8DAE-8985553DE440}" destId="{E0BCA931-1D2F-4D54-BE9F-97CA2B7DC2A6}" srcOrd="1" destOrd="0" presId="urn:microsoft.com/office/officeart/2018/2/layout/IconLabelList"/>
    <dgm:cxn modelId="{C14B4BCD-4CAA-F444-AE9A-E0D37844A28F}" type="presParOf" srcId="{92AF1C01-98AE-41E5-8DAE-8985553DE440}" destId="{C4953346-ABCC-4ECC-82D8-F4C9EFEC36A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04D38D-937D-442D-B1DD-90D3C41CE3C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F4ACD0A4-2600-4D2D-B286-864FA563AD95}">
      <dgm:prSet/>
      <dgm:spPr/>
      <dgm:t>
        <a:bodyPr/>
        <a:lstStyle/>
        <a:p>
          <a:r>
            <a:rPr lang="en-US" dirty="0"/>
            <a:t>Sri Lanka still uses a fixed-time traffic light control system in most areas of Colombo.</a:t>
          </a:r>
        </a:p>
      </dgm:t>
    </dgm:pt>
    <dgm:pt modelId="{D2BCA7E9-852C-4518-8E58-463B96CE2998}" type="parTrans" cxnId="{BF6C082D-3484-4A3F-A085-C284AE399DE7}">
      <dgm:prSet/>
      <dgm:spPr/>
      <dgm:t>
        <a:bodyPr/>
        <a:lstStyle/>
        <a:p>
          <a:endParaRPr lang="en-US"/>
        </a:p>
      </dgm:t>
    </dgm:pt>
    <dgm:pt modelId="{8C7F01CA-B05D-4F8E-824E-B696568F049C}" type="sibTrans" cxnId="{BF6C082D-3484-4A3F-A085-C284AE399DE7}">
      <dgm:prSet/>
      <dgm:spPr/>
      <dgm:t>
        <a:bodyPr/>
        <a:lstStyle/>
        <a:p>
          <a:endParaRPr lang="en-US"/>
        </a:p>
      </dgm:t>
    </dgm:pt>
    <dgm:pt modelId="{A8A735E0-69F9-4846-8820-69349CD558B2}">
      <dgm:prSet/>
      <dgm:spPr/>
      <dgm:t>
        <a:bodyPr/>
        <a:lstStyle/>
        <a:p>
          <a:r>
            <a:rPr lang="en-US"/>
            <a:t>When traffic congestion is high, it will be managed manually by police officers.</a:t>
          </a:r>
        </a:p>
      </dgm:t>
    </dgm:pt>
    <dgm:pt modelId="{2B28E41F-6E4A-4139-8F3E-B8876B3D720A}" type="parTrans" cxnId="{B385A71C-03E4-4D8F-84F8-9C1832753697}">
      <dgm:prSet/>
      <dgm:spPr/>
      <dgm:t>
        <a:bodyPr/>
        <a:lstStyle/>
        <a:p>
          <a:endParaRPr lang="en-US"/>
        </a:p>
      </dgm:t>
    </dgm:pt>
    <dgm:pt modelId="{7E40E9ED-C0E4-4E83-BDC1-9FE3B467630B}" type="sibTrans" cxnId="{B385A71C-03E4-4D8F-84F8-9C1832753697}">
      <dgm:prSet/>
      <dgm:spPr/>
      <dgm:t>
        <a:bodyPr/>
        <a:lstStyle/>
        <a:p>
          <a:endParaRPr lang="en-US"/>
        </a:p>
      </dgm:t>
    </dgm:pt>
    <dgm:pt modelId="{7BC7969A-716B-1F44-A4F5-17D8666EC00C}" type="pres">
      <dgm:prSet presAssocID="{AF04D38D-937D-442D-B1DD-90D3C41CE3C4}" presName="outerComposite" presStyleCnt="0">
        <dgm:presLayoutVars>
          <dgm:chMax val="5"/>
          <dgm:dir/>
          <dgm:resizeHandles val="exact"/>
        </dgm:presLayoutVars>
      </dgm:prSet>
      <dgm:spPr/>
    </dgm:pt>
    <dgm:pt modelId="{2328FB6D-2653-8E4B-9F30-CA19E6924641}" type="pres">
      <dgm:prSet presAssocID="{AF04D38D-937D-442D-B1DD-90D3C41CE3C4}" presName="dummyMaxCanvas" presStyleCnt="0">
        <dgm:presLayoutVars/>
      </dgm:prSet>
      <dgm:spPr/>
    </dgm:pt>
    <dgm:pt modelId="{249452B8-84C8-AB45-8BAA-F46E00200228}" type="pres">
      <dgm:prSet presAssocID="{AF04D38D-937D-442D-B1DD-90D3C41CE3C4}" presName="TwoNodes_1" presStyleLbl="node1" presStyleIdx="0" presStyleCnt="2">
        <dgm:presLayoutVars>
          <dgm:bulletEnabled val="1"/>
        </dgm:presLayoutVars>
      </dgm:prSet>
      <dgm:spPr/>
    </dgm:pt>
    <dgm:pt modelId="{A425443C-D530-FE4B-996A-6AEB7A833189}" type="pres">
      <dgm:prSet presAssocID="{AF04D38D-937D-442D-B1DD-90D3C41CE3C4}" presName="TwoNodes_2" presStyleLbl="node1" presStyleIdx="1" presStyleCnt="2">
        <dgm:presLayoutVars>
          <dgm:bulletEnabled val="1"/>
        </dgm:presLayoutVars>
      </dgm:prSet>
      <dgm:spPr/>
    </dgm:pt>
    <dgm:pt modelId="{F98B8444-C12D-654C-80C4-9E48A6A19261}" type="pres">
      <dgm:prSet presAssocID="{AF04D38D-937D-442D-B1DD-90D3C41CE3C4}" presName="TwoConn_1-2" presStyleLbl="fgAccFollowNode1" presStyleIdx="0" presStyleCnt="1">
        <dgm:presLayoutVars>
          <dgm:bulletEnabled val="1"/>
        </dgm:presLayoutVars>
      </dgm:prSet>
      <dgm:spPr/>
    </dgm:pt>
    <dgm:pt modelId="{C14359DE-8980-6745-AD4E-7C70ED3B69ED}" type="pres">
      <dgm:prSet presAssocID="{AF04D38D-937D-442D-B1DD-90D3C41CE3C4}" presName="TwoNodes_1_text" presStyleLbl="node1" presStyleIdx="1" presStyleCnt="2">
        <dgm:presLayoutVars>
          <dgm:bulletEnabled val="1"/>
        </dgm:presLayoutVars>
      </dgm:prSet>
      <dgm:spPr/>
    </dgm:pt>
    <dgm:pt modelId="{5CBBA9BC-D9B3-0844-BC89-3F8078DD22AF}" type="pres">
      <dgm:prSet presAssocID="{AF04D38D-937D-442D-B1DD-90D3C41CE3C4}" presName="TwoNodes_2_text" presStyleLbl="node1" presStyleIdx="1" presStyleCnt="2">
        <dgm:presLayoutVars>
          <dgm:bulletEnabled val="1"/>
        </dgm:presLayoutVars>
      </dgm:prSet>
      <dgm:spPr/>
    </dgm:pt>
  </dgm:ptLst>
  <dgm:cxnLst>
    <dgm:cxn modelId="{34222F03-D258-A543-8E69-B19FC75A9D92}" type="presOf" srcId="{F4ACD0A4-2600-4D2D-B286-864FA563AD95}" destId="{249452B8-84C8-AB45-8BAA-F46E00200228}" srcOrd="0" destOrd="0" presId="urn:microsoft.com/office/officeart/2005/8/layout/vProcess5"/>
    <dgm:cxn modelId="{B385A71C-03E4-4D8F-84F8-9C1832753697}" srcId="{AF04D38D-937D-442D-B1DD-90D3C41CE3C4}" destId="{A8A735E0-69F9-4846-8820-69349CD558B2}" srcOrd="1" destOrd="0" parTransId="{2B28E41F-6E4A-4139-8F3E-B8876B3D720A}" sibTransId="{7E40E9ED-C0E4-4E83-BDC1-9FE3B467630B}"/>
    <dgm:cxn modelId="{BF6C082D-3484-4A3F-A085-C284AE399DE7}" srcId="{AF04D38D-937D-442D-B1DD-90D3C41CE3C4}" destId="{F4ACD0A4-2600-4D2D-B286-864FA563AD95}" srcOrd="0" destOrd="0" parTransId="{D2BCA7E9-852C-4518-8E58-463B96CE2998}" sibTransId="{8C7F01CA-B05D-4F8E-824E-B696568F049C}"/>
    <dgm:cxn modelId="{47B3358D-5702-B144-98ED-C51F1B74DF78}" type="presOf" srcId="{A8A735E0-69F9-4846-8820-69349CD558B2}" destId="{A425443C-D530-FE4B-996A-6AEB7A833189}" srcOrd="0" destOrd="0" presId="urn:microsoft.com/office/officeart/2005/8/layout/vProcess5"/>
    <dgm:cxn modelId="{52AFBE8F-6446-AC4B-9177-F87A3C83455F}" type="presOf" srcId="{F4ACD0A4-2600-4D2D-B286-864FA563AD95}" destId="{C14359DE-8980-6745-AD4E-7C70ED3B69ED}" srcOrd="1" destOrd="0" presId="urn:microsoft.com/office/officeart/2005/8/layout/vProcess5"/>
    <dgm:cxn modelId="{DA11DA99-5655-8548-930B-A7AFEA887FA9}" type="presOf" srcId="{AF04D38D-937D-442D-B1DD-90D3C41CE3C4}" destId="{7BC7969A-716B-1F44-A4F5-17D8666EC00C}" srcOrd="0" destOrd="0" presId="urn:microsoft.com/office/officeart/2005/8/layout/vProcess5"/>
    <dgm:cxn modelId="{AAA76A9A-35A0-6445-9CBF-1845B4C7392C}" type="presOf" srcId="{8C7F01CA-B05D-4F8E-824E-B696568F049C}" destId="{F98B8444-C12D-654C-80C4-9E48A6A19261}" srcOrd="0" destOrd="0" presId="urn:microsoft.com/office/officeart/2005/8/layout/vProcess5"/>
    <dgm:cxn modelId="{7C230EA8-D16F-DD40-91DA-F45C2B469916}" type="presOf" srcId="{A8A735E0-69F9-4846-8820-69349CD558B2}" destId="{5CBBA9BC-D9B3-0844-BC89-3F8078DD22AF}" srcOrd="1" destOrd="0" presId="urn:microsoft.com/office/officeart/2005/8/layout/vProcess5"/>
    <dgm:cxn modelId="{A030213F-2E4F-264F-914E-13413FC49B1F}" type="presParOf" srcId="{7BC7969A-716B-1F44-A4F5-17D8666EC00C}" destId="{2328FB6D-2653-8E4B-9F30-CA19E6924641}" srcOrd="0" destOrd="0" presId="urn:microsoft.com/office/officeart/2005/8/layout/vProcess5"/>
    <dgm:cxn modelId="{D9207359-3B9C-E04B-8F89-F503783C66ED}" type="presParOf" srcId="{7BC7969A-716B-1F44-A4F5-17D8666EC00C}" destId="{249452B8-84C8-AB45-8BAA-F46E00200228}" srcOrd="1" destOrd="0" presId="urn:microsoft.com/office/officeart/2005/8/layout/vProcess5"/>
    <dgm:cxn modelId="{B6674425-E903-6540-94F4-273FE5A393A1}" type="presParOf" srcId="{7BC7969A-716B-1F44-A4F5-17D8666EC00C}" destId="{A425443C-D530-FE4B-996A-6AEB7A833189}" srcOrd="2" destOrd="0" presId="urn:microsoft.com/office/officeart/2005/8/layout/vProcess5"/>
    <dgm:cxn modelId="{4491B208-1EB2-0F49-8515-A1FF853F55BB}" type="presParOf" srcId="{7BC7969A-716B-1F44-A4F5-17D8666EC00C}" destId="{F98B8444-C12D-654C-80C4-9E48A6A19261}" srcOrd="3" destOrd="0" presId="urn:microsoft.com/office/officeart/2005/8/layout/vProcess5"/>
    <dgm:cxn modelId="{CFF8D34D-2A3A-A842-BED8-7F991F798008}" type="presParOf" srcId="{7BC7969A-716B-1F44-A4F5-17D8666EC00C}" destId="{C14359DE-8980-6745-AD4E-7C70ED3B69ED}" srcOrd="4" destOrd="0" presId="urn:microsoft.com/office/officeart/2005/8/layout/vProcess5"/>
    <dgm:cxn modelId="{B64DB39F-84F7-814B-B001-69885716A377}" type="presParOf" srcId="{7BC7969A-716B-1F44-A4F5-17D8666EC00C}" destId="{5CBBA9BC-D9B3-0844-BC89-3F8078DD22AF}"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075939-AD84-4068-8F09-DBDBD0E92D3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D50A1FD-9EFB-464E-A757-06A2B9636549}">
      <dgm:prSet/>
      <dgm:spPr/>
      <dgm:t>
        <a:bodyPr/>
        <a:lstStyle/>
        <a:p>
          <a:pPr>
            <a:lnSpc>
              <a:spcPct val="100000"/>
            </a:lnSpc>
          </a:pPr>
          <a:r>
            <a:rPr lang="en-US" b="1" i="1" dirty="0"/>
            <a:t>Signal Coordinate Approach</a:t>
          </a:r>
          <a:r>
            <a:rPr lang="en-US" b="0" i="0" dirty="0"/>
            <a:t>-</a:t>
          </a:r>
          <a:r>
            <a:rPr lang="en-US" b="1" i="1" dirty="0"/>
            <a:t> </a:t>
          </a:r>
          <a:r>
            <a:rPr lang="en-US" dirty="0"/>
            <a:t>Traffic signal coordination improves flow on busy roads but has drawbacks like community impact and maintenance costs. Traffic growth and incidents can limit its effectiveness.</a:t>
          </a:r>
        </a:p>
      </dgm:t>
    </dgm:pt>
    <dgm:pt modelId="{34CD5A2F-DE5B-4B5A-BDE4-303B52FF7357}" type="parTrans" cxnId="{8737B5C1-14A5-4160-AD33-B8896C5F49C2}">
      <dgm:prSet/>
      <dgm:spPr/>
      <dgm:t>
        <a:bodyPr/>
        <a:lstStyle/>
        <a:p>
          <a:endParaRPr lang="en-US"/>
        </a:p>
      </dgm:t>
    </dgm:pt>
    <dgm:pt modelId="{433D47DB-1AB1-4A56-B6F9-EE2CCA1FA257}" type="sibTrans" cxnId="{8737B5C1-14A5-4160-AD33-B8896C5F49C2}">
      <dgm:prSet/>
      <dgm:spPr/>
      <dgm:t>
        <a:bodyPr/>
        <a:lstStyle/>
        <a:p>
          <a:endParaRPr lang="en-US"/>
        </a:p>
      </dgm:t>
    </dgm:pt>
    <dgm:pt modelId="{9E93A6B4-2B21-4C48-8451-252FE47C06F2}">
      <dgm:prSet/>
      <dgm:spPr/>
      <dgm:t>
        <a:bodyPr/>
        <a:lstStyle/>
        <a:p>
          <a:pPr>
            <a:lnSpc>
              <a:spcPct val="100000"/>
            </a:lnSpc>
          </a:pPr>
          <a:r>
            <a:rPr lang="en-US" b="1" i="1" dirty="0"/>
            <a:t>Traffic Queue Length Approach </a:t>
          </a:r>
          <a:r>
            <a:rPr lang="en-US" dirty="0"/>
            <a:t>- The proposed system uses an array of sensors for accurate queue length estimation, as a single sensor is insufficient. Sensor placement varies based on traffic direction, vehicle types, and peak hours. However, this method is not cost-effective and is difficult to install on roadways.</a:t>
          </a:r>
        </a:p>
      </dgm:t>
    </dgm:pt>
    <dgm:pt modelId="{F4E248E4-ED5B-4350-A1A4-21214E29D8DD}" type="parTrans" cxnId="{752FBFA8-B5DE-4539-8A4D-C322AD6451C1}">
      <dgm:prSet/>
      <dgm:spPr/>
      <dgm:t>
        <a:bodyPr/>
        <a:lstStyle/>
        <a:p>
          <a:endParaRPr lang="en-US"/>
        </a:p>
      </dgm:t>
    </dgm:pt>
    <dgm:pt modelId="{0CBEE3A8-8D60-46F2-B1E4-035E7E550470}" type="sibTrans" cxnId="{752FBFA8-B5DE-4539-8A4D-C322AD6451C1}">
      <dgm:prSet/>
      <dgm:spPr/>
      <dgm:t>
        <a:bodyPr/>
        <a:lstStyle/>
        <a:p>
          <a:endParaRPr lang="en-US"/>
        </a:p>
      </dgm:t>
    </dgm:pt>
    <dgm:pt modelId="{3CBC2B8E-305E-4DC7-99CB-5263B7509F96}" type="pres">
      <dgm:prSet presAssocID="{91075939-AD84-4068-8F09-DBDBD0E92D36}" presName="root" presStyleCnt="0">
        <dgm:presLayoutVars>
          <dgm:dir/>
          <dgm:resizeHandles val="exact"/>
        </dgm:presLayoutVars>
      </dgm:prSet>
      <dgm:spPr/>
    </dgm:pt>
    <dgm:pt modelId="{6317AE76-F92D-4934-ADA6-B83A422D9995}" type="pres">
      <dgm:prSet presAssocID="{9D50A1FD-9EFB-464E-A757-06A2B9636549}" presName="compNode" presStyleCnt="0"/>
      <dgm:spPr/>
    </dgm:pt>
    <dgm:pt modelId="{8BE3534E-415D-47BB-8E4F-FB278425D867}" type="pres">
      <dgm:prSet presAssocID="{9D50A1FD-9EFB-464E-A757-06A2B9636549}" presName="bgRect" presStyleLbl="bgShp" presStyleIdx="0" presStyleCnt="2"/>
      <dgm:spPr/>
    </dgm:pt>
    <dgm:pt modelId="{ADD574E7-DBD4-493E-BB54-B8B0BB95F15C}" type="pres">
      <dgm:prSet presAssocID="{9D50A1FD-9EFB-464E-A757-06A2B96365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ffic Light"/>
        </a:ext>
      </dgm:extLst>
    </dgm:pt>
    <dgm:pt modelId="{23427F89-C9DC-4AEA-B862-A952253E0252}" type="pres">
      <dgm:prSet presAssocID="{9D50A1FD-9EFB-464E-A757-06A2B9636549}" presName="spaceRect" presStyleCnt="0"/>
      <dgm:spPr/>
    </dgm:pt>
    <dgm:pt modelId="{42C5EFE3-9B05-439B-9C79-E5D16D6D400D}" type="pres">
      <dgm:prSet presAssocID="{9D50A1FD-9EFB-464E-A757-06A2B9636549}" presName="parTx" presStyleLbl="revTx" presStyleIdx="0" presStyleCnt="2">
        <dgm:presLayoutVars>
          <dgm:chMax val="0"/>
          <dgm:chPref val="0"/>
        </dgm:presLayoutVars>
      </dgm:prSet>
      <dgm:spPr/>
    </dgm:pt>
    <dgm:pt modelId="{19B69F06-AAEC-4363-9212-F63A3821ACE0}" type="pres">
      <dgm:prSet presAssocID="{433D47DB-1AB1-4A56-B6F9-EE2CCA1FA257}" presName="sibTrans" presStyleCnt="0"/>
      <dgm:spPr/>
    </dgm:pt>
    <dgm:pt modelId="{80FDA5F5-61ED-420D-860B-971DE555DB15}" type="pres">
      <dgm:prSet presAssocID="{9E93A6B4-2B21-4C48-8451-252FE47C06F2}" presName="compNode" presStyleCnt="0"/>
      <dgm:spPr/>
    </dgm:pt>
    <dgm:pt modelId="{4C0EDCA7-9EB1-48C9-8537-EB2B55E465A1}" type="pres">
      <dgm:prSet presAssocID="{9E93A6B4-2B21-4C48-8451-252FE47C06F2}" presName="bgRect" presStyleLbl="bgShp" presStyleIdx="1" presStyleCnt="2"/>
      <dgm:spPr/>
    </dgm:pt>
    <dgm:pt modelId="{519D3C8D-7B56-41F9-A618-042F036BB5E7}" type="pres">
      <dgm:prSet presAssocID="{9E93A6B4-2B21-4C48-8451-252FE47C06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359140F6-E1E1-428B-919E-15003FE30B92}" type="pres">
      <dgm:prSet presAssocID="{9E93A6B4-2B21-4C48-8451-252FE47C06F2}" presName="spaceRect" presStyleCnt="0"/>
      <dgm:spPr/>
    </dgm:pt>
    <dgm:pt modelId="{1470CF26-37C0-4C82-AB4D-3B12A4EEBCB4}" type="pres">
      <dgm:prSet presAssocID="{9E93A6B4-2B21-4C48-8451-252FE47C06F2}" presName="parTx" presStyleLbl="revTx" presStyleIdx="1" presStyleCnt="2">
        <dgm:presLayoutVars>
          <dgm:chMax val="0"/>
          <dgm:chPref val="0"/>
        </dgm:presLayoutVars>
      </dgm:prSet>
      <dgm:spPr/>
    </dgm:pt>
  </dgm:ptLst>
  <dgm:cxnLst>
    <dgm:cxn modelId="{6ED15625-5F68-4E1C-B5C3-0B6908D80374}" type="presOf" srcId="{9D50A1FD-9EFB-464E-A757-06A2B9636549}" destId="{42C5EFE3-9B05-439B-9C79-E5D16D6D400D}" srcOrd="0" destOrd="0" presId="urn:microsoft.com/office/officeart/2018/2/layout/IconVerticalSolidList"/>
    <dgm:cxn modelId="{00C88F8E-508D-418C-9866-5287FED50C2B}" type="presOf" srcId="{9E93A6B4-2B21-4C48-8451-252FE47C06F2}" destId="{1470CF26-37C0-4C82-AB4D-3B12A4EEBCB4}" srcOrd="0" destOrd="0" presId="urn:microsoft.com/office/officeart/2018/2/layout/IconVerticalSolidList"/>
    <dgm:cxn modelId="{752FBFA8-B5DE-4539-8A4D-C322AD6451C1}" srcId="{91075939-AD84-4068-8F09-DBDBD0E92D36}" destId="{9E93A6B4-2B21-4C48-8451-252FE47C06F2}" srcOrd="1" destOrd="0" parTransId="{F4E248E4-ED5B-4350-A1A4-21214E29D8DD}" sibTransId="{0CBEE3A8-8D60-46F2-B1E4-035E7E550470}"/>
    <dgm:cxn modelId="{8737B5C1-14A5-4160-AD33-B8896C5F49C2}" srcId="{91075939-AD84-4068-8F09-DBDBD0E92D36}" destId="{9D50A1FD-9EFB-464E-A757-06A2B9636549}" srcOrd="0" destOrd="0" parTransId="{34CD5A2F-DE5B-4B5A-BDE4-303B52FF7357}" sibTransId="{433D47DB-1AB1-4A56-B6F9-EE2CCA1FA257}"/>
    <dgm:cxn modelId="{267DC0E5-DFC8-44DF-8F3F-7703D3D84657}" type="presOf" srcId="{91075939-AD84-4068-8F09-DBDBD0E92D36}" destId="{3CBC2B8E-305E-4DC7-99CB-5263B7509F96}" srcOrd="0" destOrd="0" presId="urn:microsoft.com/office/officeart/2018/2/layout/IconVerticalSolidList"/>
    <dgm:cxn modelId="{A8B40AD7-A54A-40AB-9CDB-487DCB19B3C8}" type="presParOf" srcId="{3CBC2B8E-305E-4DC7-99CB-5263B7509F96}" destId="{6317AE76-F92D-4934-ADA6-B83A422D9995}" srcOrd="0" destOrd="0" presId="urn:microsoft.com/office/officeart/2018/2/layout/IconVerticalSolidList"/>
    <dgm:cxn modelId="{10C7AB12-4BA5-43E6-9020-D40A43EB652F}" type="presParOf" srcId="{6317AE76-F92D-4934-ADA6-B83A422D9995}" destId="{8BE3534E-415D-47BB-8E4F-FB278425D867}" srcOrd="0" destOrd="0" presId="urn:microsoft.com/office/officeart/2018/2/layout/IconVerticalSolidList"/>
    <dgm:cxn modelId="{867A66E3-EE36-4287-98D2-2E9ACB95157E}" type="presParOf" srcId="{6317AE76-F92D-4934-ADA6-B83A422D9995}" destId="{ADD574E7-DBD4-493E-BB54-B8B0BB95F15C}" srcOrd="1" destOrd="0" presId="urn:microsoft.com/office/officeart/2018/2/layout/IconVerticalSolidList"/>
    <dgm:cxn modelId="{B7648FB5-E1C3-4536-89E6-1821C996E6D9}" type="presParOf" srcId="{6317AE76-F92D-4934-ADA6-B83A422D9995}" destId="{23427F89-C9DC-4AEA-B862-A952253E0252}" srcOrd="2" destOrd="0" presId="urn:microsoft.com/office/officeart/2018/2/layout/IconVerticalSolidList"/>
    <dgm:cxn modelId="{EF058018-6C11-4CC4-8203-7F1856AFD8CC}" type="presParOf" srcId="{6317AE76-F92D-4934-ADA6-B83A422D9995}" destId="{42C5EFE3-9B05-439B-9C79-E5D16D6D400D}" srcOrd="3" destOrd="0" presId="urn:microsoft.com/office/officeart/2018/2/layout/IconVerticalSolidList"/>
    <dgm:cxn modelId="{9ADD8D43-B627-40E8-9600-56CB5274FBBC}" type="presParOf" srcId="{3CBC2B8E-305E-4DC7-99CB-5263B7509F96}" destId="{19B69F06-AAEC-4363-9212-F63A3821ACE0}" srcOrd="1" destOrd="0" presId="urn:microsoft.com/office/officeart/2018/2/layout/IconVerticalSolidList"/>
    <dgm:cxn modelId="{B751A2BE-9174-4777-B60E-53C291BC629A}" type="presParOf" srcId="{3CBC2B8E-305E-4DC7-99CB-5263B7509F96}" destId="{80FDA5F5-61ED-420D-860B-971DE555DB15}" srcOrd="2" destOrd="0" presId="urn:microsoft.com/office/officeart/2018/2/layout/IconVerticalSolidList"/>
    <dgm:cxn modelId="{7946CE39-D678-4EF0-A60F-6AD00FB9065B}" type="presParOf" srcId="{80FDA5F5-61ED-420D-860B-971DE555DB15}" destId="{4C0EDCA7-9EB1-48C9-8537-EB2B55E465A1}" srcOrd="0" destOrd="0" presId="urn:microsoft.com/office/officeart/2018/2/layout/IconVerticalSolidList"/>
    <dgm:cxn modelId="{3BB5D7F3-422C-4C76-8005-3D0A07482506}" type="presParOf" srcId="{80FDA5F5-61ED-420D-860B-971DE555DB15}" destId="{519D3C8D-7B56-41F9-A618-042F036BB5E7}" srcOrd="1" destOrd="0" presId="urn:microsoft.com/office/officeart/2018/2/layout/IconVerticalSolidList"/>
    <dgm:cxn modelId="{5BC38C7A-0E06-4B84-8110-4363757C218D}" type="presParOf" srcId="{80FDA5F5-61ED-420D-860B-971DE555DB15}" destId="{359140F6-E1E1-428B-919E-15003FE30B92}" srcOrd="2" destOrd="0" presId="urn:microsoft.com/office/officeart/2018/2/layout/IconVerticalSolidList"/>
    <dgm:cxn modelId="{470F920F-3BB4-4E3E-967B-816C36462EE1}" type="presParOf" srcId="{80FDA5F5-61ED-420D-860B-971DE555DB15}" destId="{1470CF26-37C0-4C82-AB4D-3B12A4EEBCB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65EC20-6447-478F-9893-43533344EE5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AF704C3-2136-4487-B855-BC4C91364FE7}">
      <dgm:prSet/>
      <dgm:spPr/>
      <dgm:t>
        <a:bodyPr/>
        <a:lstStyle/>
        <a:p>
          <a:r>
            <a:rPr lang="en-US" b="1" i="1" dirty="0"/>
            <a:t>State – Action- Reward Framework </a:t>
          </a:r>
          <a:r>
            <a:rPr lang="en-US" dirty="0"/>
            <a:t>- </a:t>
          </a:r>
          <a:r>
            <a:rPr lang="en-US" b="0" i="0" dirty="0"/>
            <a:t>Employs a trial-and-error method to discover the best actions for making decisions by enhancing total rewards.</a:t>
          </a:r>
          <a:endParaRPr lang="en-US" dirty="0"/>
        </a:p>
      </dgm:t>
    </dgm:pt>
    <dgm:pt modelId="{2913A539-86C5-45C6-9DAA-2366EDB7DC20}" type="parTrans" cxnId="{E8028F12-A83A-49EB-82C9-97908D8178B6}">
      <dgm:prSet/>
      <dgm:spPr/>
      <dgm:t>
        <a:bodyPr/>
        <a:lstStyle/>
        <a:p>
          <a:endParaRPr lang="en-US"/>
        </a:p>
      </dgm:t>
    </dgm:pt>
    <dgm:pt modelId="{454AB9DD-853D-4D91-AADC-7AF6EC44E64B}" type="sibTrans" cxnId="{E8028F12-A83A-49EB-82C9-97908D8178B6}">
      <dgm:prSet/>
      <dgm:spPr/>
      <dgm:t>
        <a:bodyPr/>
        <a:lstStyle/>
        <a:p>
          <a:endParaRPr lang="en-US"/>
        </a:p>
      </dgm:t>
    </dgm:pt>
    <dgm:pt modelId="{2ACAEEA6-F3AF-4854-80AB-4A7459700770}">
      <dgm:prSet/>
      <dgm:spPr/>
      <dgm:t>
        <a:bodyPr/>
        <a:lstStyle/>
        <a:p>
          <a:r>
            <a:rPr lang="en-US" b="1" i="1"/>
            <a:t>Suitable for Traffic Systems </a:t>
          </a:r>
          <a:r>
            <a:rPr lang="en-US"/>
            <a:t>- </a:t>
          </a:r>
          <a:r>
            <a:rPr lang="en-US" b="0" i="0"/>
            <a:t>Manages intricate and changing settings such as traffic systems by developing strategies to minimize congestion and enhance flow.</a:t>
          </a:r>
          <a:endParaRPr lang="en-US"/>
        </a:p>
      </dgm:t>
    </dgm:pt>
    <dgm:pt modelId="{74587C59-FC39-4B65-9D3E-888707DEB3EE}" type="parTrans" cxnId="{CE0C292F-CDF2-43B7-9E92-5365A84DF0F8}">
      <dgm:prSet/>
      <dgm:spPr/>
      <dgm:t>
        <a:bodyPr/>
        <a:lstStyle/>
        <a:p>
          <a:endParaRPr lang="en-US"/>
        </a:p>
      </dgm:t>
    </dgm:pt>
    <dgm:pt modelId="{C47F1C81-F15F-4CB2-B3B8-C95137123776}" type="sibTrans" cxnId="{CE0C292F-CDF2-43B7-9E92-5365A84DF0F8}">
      <dgm:prSet/>
      <dgm:spPr/>
      <dgm:t>
        <a:bodyPr/>
        <a:lstStyle/>
        <a:p>
          <a:endParaRPr lang="en-US"/>
        </a:p>
      </dgm:t>
    </dgm:pt>
    <dgm:pt modelId="{0C0D009E-1333-014D-9596-8358B71E7B8B}" type="pres">
      <dgm:prSet presAssocID="{9365EC20-6447-478F-9893-43533344EE57}" presName="hierChild1" presStyleCnt="0">
        <dgm:presLayoutVars>
          <dgm:chPref val="1"/>
          <dgm:dir/>
          <dgm:animOne val="branch"/>
          <dgm:animLvl val="lvl"/>
          <dgm:resizeHandles/>
        </dgm:presLayoutVars>
      </dgm:prSet>
      <dgm:spPr/>
    </dgm:pt>
    <dgm:pt modelId="{6839A516-3340-CD43-A0A2-C88E9B118396}" type="pres">
      <dgm:prSet presAssocID="{BAF704C3-2136-4487-B855-BC4C91364FE7}" presName="hierRoot1" presStyleCnt="0"/>
      <dgm:spPr/>
    </dgm:pt>
    <dgm:pt modelId="{75DDCF10-ADD3-D344-AE2A-5CA85CA31C48}" type="pres">
      <dgm:prSet presAssocID="{BAF704C3-2136-4487-B855-BC4C91364FE7}" presName="composite" presStyleCnt="0"/>
      <dgm:spPr/>
    </dgm:pt>
    <dgm:pt modelId="{DC84B2D6-7032-534B-AA9A-D600AB75C671}" type="pres">
      <dgm:prSet presAssocID="{BAF704C3-2136-4487-B855-BC4C91364FE7}" presName="background" presStyleLbl="node0" presStyleIdx="0" presStyleCnt="2"/>
      <dgm:spPr/>
    </dgm:pt>
    <dgm:pt modelId="{46FCC0AD-33AC-F54C-9158-6418376CD8AE}" type="pres">
      <dgm:prSet presAssocID="{BAF704C3-2136-4487-B855-BC4C91364FE7}" presName="text" presStyleLbl="fgAcc0" presStyleIdx="0" presStyleCnt="2">
        <dgm:presLayoutVars>
          <dgm:chPref val="3"/>
        </dgm:presLayoutVars>
      </dgm:prSet>
      <dgm:spPr/>
    </dgm:pt>
    <dgm:pt modelId="{589F57C6-A5B3-8748-9A45-4E4E21664C43}" type="pres">
      <dgm:prSet presAssocID="{BAF704C3-2136-4487-B855-BC4C91364FE7}" presName="hierChild2" presStyleCnt="0"/>
      <dgm:spPr/>
    </dgm:pt>
    <dgm:pt modelId="{FEE5B6A6-E15A-764F-BEF5-4C1F8391A5A9}" type="pres">
      <dgm:prSet presAssocID="{2ACAEEA6-F3AF-4854-80AB-4A7459700770}" presName="hierRoot1" presStyleCnt="0"/>
      <dgm:spPr/>
    </dgm:pt>
    <dgm:pt modelId="{005036F8-AD95-AF4B-AA21-98446DEC930D}" type="pres">
      <dgm:prSet presAssocID="{2ACAEEA6-F3AF-4854-80AB-4A7459700770}" presName="composite" presStyleCnt="0"/>
      <dgm:spPr/>
    </dgm:pt>
    <dgm:pt modelId="{F6AA9FD0-B862-8644-8292-6DAE8A7FC52E}" type="pres">
      <dgm:prSet presAssocID="{2ACAEEA6-F3AF-4854-80AB-4A7459700770}" presName="background" presStyleLbl="node0" presStyleIdx="1" presStyleCnt="2"/>
      <dgm:spPr/>
    </dgm:pt>
    <dgm:pt modelId="{D1471A13-9C9F-FB4E-8324-B86AD19035D8}" type="pres">
      <dgm:prSet presAssocID="{2ACAEEA6-F3AF-4854-80AB-4A7459700770}" presName="text" presStyleLbl="fgAcc0" presStyleIdx="1" presStyleCnt="2">
        <dgm:presLayoutVars>
          <dgm:chPref val="3"/>
        </dgm:presLayoutVars>
      </dgm:prSet>
      <dgm:spPr/>
    </dgm:pt>
    <dgm:pt modelId="{DB6C4BA9-9431-554F-8CDA-546FCA9FDAB6}" type="pres">
      <dgm:prSet presAssocID="{2ACAEEA6-F3AF-4854-80AB-4A7459700770}" presName="hierChild2" presStyleCnt="0"/>
      <dgm:spPr/>
    </dgm:pt>
  </dgm:ptLst>
  <dgm:cxnLst>
    <dgm:cxn modelId="{E8028F12-A83A-49EB-82C9-97908D8178B6}" srcId="{9365EC20-6447-478F-9893-43533344EE57}" destId="{BAF704C3-2136-4487-B855-BC4C91364FE7}" srcOrd="0" destOrd="0" parTransId="{2913A539-86C5-45C6-9DAA-2366EDB7DC20}" sibTransId="{454AB9DD-853D-4D91-AADC-7AF6EC44E64B}"/>
    <dgm:cxn modelId="{CE0C292F-CDF2-43B7-9E92-5365A84DF0F8}" srcId="{9365EC20-6447-478F-9893-43533344EE57}" destId="{2ACAEEA6-F3AF-4854-80AB-4A7459700770}" srcOrd="1" destOrd="0" parTransId="{74587C59-FC39-4B65-9D3E-888707DEB3EE}" sibTransId="{C47F1C81-F15F-4CB2-B3B8-C95137123776}"/>
    <dgm:cxn modelId="{5B25DD4E-137C-6141-BB93-13B0E5341299}" type="presOf" srcId="{BAF704C3-2136-4487-B855-BC4C91364FE7}" destId="{46FCC0AD-33AC-F54C-9158-6418376CD8AE}" srcOrd="0" destOrd="0" presId="urn:microsoft.com/office/officeart/2005/8/layout/hierarchy1"/>
    <dgm:cxn modelId="{BAFC5352-3982-DC46-A53A-5D033EBD8168}" type="presOf" srcId="{9365EC20-6447-478F-9893-43533344EE57}" destId="{0C0D009E-1333-014D-9596-8358B71E7B8B}" srcOrd="0" destOrd="0" presId="urn:microsoft.com/office/officeart/2005/8/layout/hierarchy1"/>
    <dgm:cxn modelId="{65BACE7E-884A-7044-88C9-FA29C3FA2AA9}" type="presOf" srcId="{2ACAEEA6-F3AF-4854-80AB-4A7459700770}" destId="{D1471A13-9C9F-FB4E-8324-B86AD19035D8}" srcOrd="0" destOrd="0" presId="urn:microsoft.com/office/officeart/2005/8/layout/hierarchy1"/>
    <dgm:cxn modelId="{9CDDC449-AC71-8D41-9A83-1F8AC6A87BEC}" type="presParOf" srcId="{0C0D009E-1333-014D-9596-8358B71E7B8B}" destId="{6839A516-3340-CD43-A0A2-C88E9B118396}" srcOrd="0" destOrd="0" presId="urn:microsoft.com/office/officeart/2005/8/layout/hierarchy1"/>
    <dgm:cxn modelId="{8BE0F916-CECA-E644-AA2B-B7A4C5BC0C09}" type="presParOf" srcId="{6839A516-3340-CD43-A0A2-C88E9B118396}" destId="{75DDCF10-ADD3-D344-AE2A-5CA85CA31C48}" srcOrd="0" destOrd="0" presId="urn:microsoft.com/office/officeart/2005/8/layout/hierarchy1"/>
    <dgm:cxn modelId="{C1C28C1A-D1CB-5F4A-9AE4-9CB8CC3F36CA}" type="presParOf" srcId="{75DDCF10-ADD3-D344-AE2A-5CA85CA31C48}" destId="{DC84B2D6-7032-534B-AA9A-D600AB75C671}" srcOrd="0" destOrd="0" presId="urn:microsoft.com/office/officeart/2005/8/layout/hierarchy1"/>
    <dgm:cxn modelId="{903A5438-F988-1348-8045-22845A53B827}" type="presParOf" srcId="{75DDCF10-ADD3-D344-AE2A-5CA85CA31C48}" destId="{46FCC0AD-33AC-F54C-9158-6418376CD8AE}" srcOrd="1" destOrd="0" presId="urn:microsoft.com/office/officeart/2005/8/layout/hierarchy1"/>
    <dgm:cxn modelId="{4DBD9BF7-C8D7-9C45-8A44-A0B1B1E3EE8B}" type="presParOf" srcId="{6839A516-3340-CD43-A0A2-C88E9B118396}" destId="{589F57C6-A5B3-8748-9A45-4E4E21664C43}" srcOrd="1" destOrd="0" presId="urn:microsoft.com/office/officeart/2005/8/layout/hierarchy1"/>
    <dgm:cxn modelId="{7BB1A832-1433-2442-B22D-056D953E00FF}" type="presParOf" srcId="{0C0D009E-1333-014D-9596-8358B71E7B8B}" destId="{FEE5B6A6-E15A-764F-BEF5-4C1F8391A5A9}" srcOrd="1" destOrd="0" presId="urn:microsoft.com/office/officeart/2005/8/layout/hierarchy1"/>
    <dgm:cxn modelId="{AC7AA5A0-5B7F-BD46-B01D-5D01E17DEC3D}" type="presParOf" srcId="{FEE5B6A6-E15A-764F-BEF5-4C1F8391A5A9}" destId="{005036F8-AD95-AF4B-AA21-98446DEC930D}" srcOrd="0" destOrd="0" presId="urn:microsoft.com/office/officeart/2005/8/layout/hierarchy1"/>
    <dgm:cxn modelId="{096E968B-3168-9046-9BA8-786E60AA502C}" type="presParOf" srcId="{005036F8-AD95-AF4B-AA21-98446DEC930D}" destId="{F6AA9FD0-B862-8644-8292-6DAE8A7FC52E}" srcOrd="0" destOrd="0" presId="urn:microsoft.com/office/officeart/2005/8/layout/hierarchy1"/>
    <dgm:cxn modelId="{8DE30F05-7C19-A941-AA51-CDDE8A17E778}" type="presParOf" srcId="{005036F8-AD95-AF4B-AA21-98446DEC930D}" destId="{D1471A13-9C9F-FB4E-8324-B86AD19035D8}" srcOrd="1" destOrd="0" presId="urn:microsoft.com/office/officeart/2005/8/layout/hierarchy1"/>
    <dgm:cxn modelId="{C359102A-2186-2148-856F-05DFE81EDB37}" type="presParOf" srcId="{FEE5B6A6-E15A-764F-BEF5-4C1F8391A5A9}" destId="{DB6C4BA9-9431-554F-8CDA-546FCA9FDAB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6E7DCEF-35CC-4245-81AC-CB8269FD5B7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D5131C3-6D16-43D8-8131-BFD3B1203C3D}">
      <dgm:prSet custT="1"/>
      <dgm:spPr/>
      <dgm:t>
        <a:bodyPr/>
        <a:lstStyle/>
        <a:p>
          <a:pPr>
            <a:lnSpc>
              <a:spcPct val="100000"/>
            </a:lnSpc>
          </a:pPr>
          <a:r>
            <a:rPr lang="en-US" sz="1600" dirty="0"/>
            <a:t>Scalability - </a:t>
          </a:r>
          <a:r>
            <a:rPr lang="en-US" sz="1600" b="0" i="0" dirty="0"/>
            <a:t>Simple to implement across various traffic signals with different configurations.</a:t>
          </a:r>
          <a:endParaRPr lang="en-US" sz="1600" dirty="0"/>
        </a:p>
      </dgm:t>
    </dgm:pt>
    <dgm:pt modelId="{EF6BE2AA-015D-44A5-9167-5B1E616CC5B2}" type="parTrans" cxnId="{52E40FC1-40A0-4568-B9A2-36C11945BABE}">
      <dgm:prSet/>
      <dgm:spPr/>
      <dgm:t>
        <a:bodyPr/>
        <a:lstStyle/>
        <a:p>
          <a:endParaRPr lang="en-US"/>
        </a:p>
      </dgm:t>
    </dgm:pt>
    <dgm:pt modelId="{00009199-A54B-4590-A1D1-2CF415939B2C}" type="sibTrans" cxnId="{52E40FC1-40A0-4568-B9A2-36C11945BABE}">
      <dgm:prSet/>
      <dgm:spPr/>
      <dgm:t>
        <a:bodyPr/>
        <a:lstStyle/>
        <a:p>
          <a:endParaRPr lang="en-US"/>
        </a:p>
      </dgm:t>
    </dgm:pt>
    <dgm:pt modelId="{A079EDF4-A71E-448F-9AB9-9E472CB4D4C4}">
      <dgm:prSet custT="1"/>
      <dgm:spPr/>
      <dgm:t>
        <a:bodyPr/>
        <a:lstStyle/>
        <a:p>
          <a:pPr>
            <a:lnSpc>
              <a:spcPct val="100000"/>
            </a:lnSpc>
          </a:pPr>
          <a:r>
            <a:rPr lang="en-US" sz="1600" dirty="0"/>
            <a:t>Flexibility - </a:t>
          </a:r>
          <a:r>
            <a:rPr lang="en-US" sz="1600" b="0" i="0" dirty="0"/>
            <a:t>Able to adjust to immediate alterations in traffic conditions without any preset guidelines. </a:t>
          </a:r>
          <a:endParaRPr lang="en-US" sz="1600" dirty="0"/>
        </a:p>
      </dgm:t>
    </dgm:pt>
    <dgm:pt modelId="{D8C228A8-5121-427A-97ED-4E28D85A1687}" type="parTrans" cxnId="{A2469744-933B-457B-B6A2-5C96DB456D30}">
      <dgm:prSet/>
      <dgm:spPr/>
      <dgm:t>
        <a:bodyPr/>
        <a:lstStyle/>
        <a:p>
          <a:endParaRPr lang="en-US"/>
        </a:p>
      </dgm:t>
    </dgm:pt>
    <dgm:pt modelId="{0BF5EF68-3053-4D6D-8B6A-8B7DF5B001F7}" type="sibTrans" cxnId="{A2469744-933B-457B-B6A2-5C96DB456D30}">
      <dgm:prSet/>
      <dgm:spPr/>
      <dgm:t>
        <a:bodyPr/>
        <a:lstStyle/>
        <a:p>
          <a:endParaRPr lang="en-US"/>
        </a:p>
      </dgm:t>
    </dgm:pt>
    <dgm:pt modelId="{D9A8ECC8-2F90-4027-A8B7-6BA42B14F898}">
      <dgm:prSet custT="1"/>
      <dgm:spPr/>
      <dgm:t>
        <a:bodyPr/>
        <a:lstStyle/>
        <a:p>
          <a:pPr>
            <a:lnSpc>
              <a:spcPct val="100000"/>
            </a:lnSpc>
          </a:pPr>
          <a:r>
            <a:rPr lang="en-US" sz="1600" dirty="0"/>
            <a:t>Optimization  - Strives to reduce wait times and enhance effectiveness, which is essential for intelligent traffic management.</a:t>
          </a:r>
        </a:p>
      </dgm:t>
    </dgm:pt>
    <dgm:pt modelId="{873D7805-C147-4EB9-857B-4CF3FA18734C}" type="parTrans" cxnId="{914062E9-5D3C-4725-A4DA-E7F7E361A6C9}">
      <dgm:prSet/>
      <dgm:spPr/>
      <dgm:t>
        <a:bodyPr/>
        <a:lstStyle/>
        <a:p>
          <a:endParaRPr lang="en-US"/>
        </a:p>
      </dgm:t>
    </dgm:pt>
    <dgm:pt modelId="{DB097A7C-29F3-43B6-9920-2C801E8B7225}" type="sibTrans" cxnId="{914062E9-5D3C-4725-A4DA-E7F7E361A6C9}">
      <dgm:prSet/>
      <dgm:spPr/>
      <dgm:t>
        <a:bodyPr/>
        <a:lstStyle/>
        <a:p>
          <a:endParaRPr lang="en-US"/>
        </a:p>
      </dgm:t>
    </dgm:pt>
    <dgm:pt modelId="{C24FF5E7-34F2-45C1-832F-3322BB9A611F}" type="pres">
      <dgm:prSet presAssocID="{E6E7DCEF-35CC-4245-81AC-CB8269FD5B7A}" presName="root" presStyleCnt="0">
        <dgm:presLayoutVars>
          <dgm:dir/>
          <dgm:resizeHandles val="exact"/>
        </dgm:presLayoutVars>
      </dgm:prSet>
      <dgm:spPr/>
    </dgm:pt>
    <dgm:pt modelId="{ED9B8B21-FEEF-4306-A5BF-4857476ABC45}" type="pres">
      <dgm:prSet presAssocID="{3D5131C3-6D16-43D8-8131-BFD3B1203C3D}" presName="compNode" presStyleCnt="0"/>
      <dgm:spPr/>
    </dgm:pt>
    <dgm:pt modelId="{8F94E38E-566E-4824-B4F3-19927BF28939}" type="pres">
      <dgm:prSet presAssocID="{3D5131C3-6D16-43D8-8131-BFD3B1203C3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ream"/>
        </a:ext>
      </dgm:extLst>
    </dgm:pt>
    <dgm:pt modelId="{0723283D-7B4A-44F6-BC60-1D64946680A4}" type="pres">
      <dgm:prSet presAssocID="{3D5131C3-6D16-43D8-8131-BFD3B1203C3D}" presName="spaceRect" presStyleCnt="0"/>
      <dgm:spPr/>
    </dgm:pt>
    <dgm:pt modelId="{F40B2C9C-2F8B-4806-AA3F-B556B64528A1}" type="pres">
      <dgm:prSet presAssocID="{3D5131C3-6D16-43D8-8131-BFD3B1203C3D}" presName="textRect" presStyleLbl="revTx" presStyleIdx="0" presStyleCnt="3">
        <dgm:presLayoutVars>
          <dgm:chMax val="1"/>
          <dgm:chPref val="1"/>
        </dgm:presLayoutVars>
      </dgm:prSet>
      <dgm:spPr/>
    </dgm:pt>
    <dgm:pt modelId="{A889649D-945B-4FA5-8B51-8F17193E0E7A}" type="pres">
      <dgm:prSet presAssocID="{00009199-A54B-4590-A1D1-2CF415939B2C}" presName="sibTrans" presStyleCnt="0"/>
      <dgm:spPr/>
    </dgm:pt>
    <dgm:pt modelId="{FF1BD396-7703-41A5-A392-6A2C902F48F6}" type="pres">
      <dgm:prSet presAssocID="{A079EDF4-A71E-448F-9AB9-9E472CB4D4C4}" presName="compNode" presStyleCnt="0"/>
      <dgm:spPr/>
    </dgm:pt>
    <dgm:pt modelId="{86EB9055-43A1-4F88-9A75-ED594B49E83B}" type="pres">
      <dgm:prSet presAssocID="{A079EDF4-A71E-448F-9AB9-9E472CB4D4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0E629ADB-F099-4525-A4D8-5F4986880D15}" type="pres">
      <dgm:prSet presAssocID="{A079EDF4-A71E-448F-9AB9-9E472CB4D4C4}" presName="spaceRect" presStyleCnt="0"/>
      <dgm:spPr/>
    </dgm:pt>
    <dgm:pt modelId="{F543A4F0-9AF4-4BDB-BFFB-F5F42C9D6435}" type="pres">
      <dgm:prSet presAssocID="{A079EDF4-A71E-448F-9AB9-9E472CB4D4C4}" presName="textRect" presStyleLbl="revTx" presStyleIdx="1" presStyleCnt="3">
        <dgm:presLayoutVars>
          <dgm:chMax val="1"/>
          <dgm:chPref val="1"/>
        </dgm:presLayoutVars>
      </dgm:prSet>
      <dgm:spPr/>
    </dgm:pt>
    <dgm:pt modelId="{6D023E9F-44E9-4E6F-A51C-D08F179CD915}" type="pres">
      <dgm:prSet presAssocID="{0BF5EF68-3053-4D6D-8B6A-8B7DF5B001F7}" presName="sibTrans" presStyleCnt="0"/>
      <dgm:spPr/>
    </dgm:pt>
    <dgm:pt modelId="{52774D81-2C5C-42A0-B8BB-F005C3C61400}" type="pres">
      <dgm:prSet presAssocID="{D9A8ECC8-2F90-4027-A8B7-6BA42B14F898}" presName="compNode" presStyleCnt="0"/>
      <dgm:spPr/>
    </dgm:pt>
    <dgm:pt modelId="{8AF3184C-B79A-4392-ABFF-03C6120476F0}" type="pres">
      <dgm:prSet presAssocID="{D9A8ECC8-2F90-4027-A8B7-6BA42B14F89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FBEDD25D-9742-4E3A-8C13-C5BD1D6BEEA7}" type="pres">
      <dgm:prSet presAssocID="{D9A8ECC8-2F90-4027-A8B7-6BA42B14F898}" presName="spaceRect" presStyleCnt="0"/>
      <dgm:spPr/>
    </dgm:pt>
    <dgm:pt modelId="{12F18A36-AE75-4EC5-8F5B-8C47B61EB1DD}" type="pres">
      <dgm:prSet presAssocID="{D9A8ECC8-2F90-4027-A8B7-6BA42B14F898}" presName="textRect" presStyleLbl="revTx" presStyleIdx="2" presStyleCnt="3">
        <dgm:presLayoutVars>
          <dgm:chMax val="1"/>
          <dgm:chPref val="1"/>
        </dgm:presLayoutVars>
      </dgm:prSet>
      <dgm:spPr/>
    </dgm:pt>
  </dgm:ptLst>
  <dgm:cxnLst>
    <dgm:cxn modelId="{9571542E-4367-4590-9B16-C44224D02BE7}" type="presOf" srcId="{3D5131C3-6D16-43D8-8131-BFD3B1203C3D}" destId="{F40B2C9C-2F8B-4806-AA3F-B556B64528A1}" srcOrd="0" destOrd="0" presId="urn:microsoft.com/office/officeart/2018/2/layout/IconLabelList"/>
    <dgm:cxn modelId="{A2469744-933B-457B-B6A2-5C96DB456D30}" srcId="{E6E7DCEF-35CC-4245-81AC-CB8269FD5B7A}" destId="{A079EDF4-A71E-448F-9AB9-9E472CB4D4C4}" srcOrd="1" destOrd="0" parTransId="{D8C228A8-5121-427A-97ED-4E28D85A1687}" sibTransId="{0BF5EF68-3053-4D6D-8B6A-8B7DF5B001F7}"/>
    <dgm:cxn modelId="{52B5338C-3CFF-4CC6-8221-D546E2C5614A}" type="presOf" srcId="{E6E7DCEF-35CC-4245-81AC-CB8269FD5B7A}" destId="{C24FF5E7-34F2-45C1-832F-3322BB9A611F}" srcOrd="0" destOrd="0" presId="urn:microsoft.com/office/officeart/2018/2/layout/IconLabelList"/>
    <dgm:cxn modelId="{52E40FC1-40A0-4568-B9A2-36C11945BABE}" srcId="{E6E7DCEF-35CC-4245-81AC-CB8269FD5B7A}" destId="{3D5131C3-6D16-43D8-8131-BFD3B1203C3D}" srcOrd="0" destOrd="0" parTransId="{EF6BE2AA-015D-44A5-9167-5B1E616CC5B2}" sibTransId="{00009199-A54B-4590-A1D1-2CF415939B2C}"/>
    <dgm:cxn modelId="{8EF968E2-289D-4492-95AB-2E2CFE5D0491}" type="presOf" srcId="{D9A8ECC8-2F90-4027-A8B7-6BA42B14F898}" destId="{12F18A36-AE75-4EC5-8F5B-8C47B61EB1DD}" srcOrd="0" destOrd="0" presId="urn:microsoft.com/office/officeart/2018/2/layout/IconLabelList"/>
    <dgm:cxn modelId="{914062E9-5D3C-4725-A4DA-E7F7E361A6C9}" srcId="{E6E7DCEF-35CC-4245-81AC-CB8269FD5B7A}" destId="{D9A8ECC8-2F90-4027-A8B7-6BA42B14F898}" srcOrd="2" destOrd="0" parTransId="{873D7805-C147-4EB9-857B-4CF3FA18734C}" sibTransId="{DB097A7C-29F3-43B6-9920-2C801E8B7225}"/>
    <dgm:cxn modelId="{500590F7-48AD-4765-AA6E-29BE6C40E938}" type="presOf" srcId="{A079EDF4-A71E-448F-9AB9-9E472CB4D4C4}" destId="{F543A4F0-9AF4-4BDB-BFFB-F5F42C9D6435}" srcOrd="0" destOrd="0" presId="urn:microsoft.com/office/officeart/2018/2/layout/IconLabelList"/>
    <dgm:cxn modelId="{68EF24F8-7784-40EF-A9ED-5D9E7477E6EB}" type="presParOf" srcId="{C24FF5E7-34F2-45C1-832F-3322BB9A611F}" destId="{ED9B8B21-FEEF-4306-A5BF-4857476ABC45}" srcOrd="0" destOrd="0" presId="urn:microsoft.com/office/officeart/2018/2/layout/IconLabelList"/>
    <dgm:cxn modelId="{31B77A97-6C41-4134-8E74-8D3F04EF51BF}" type="presParOf" srcId="{ED9B8B21-FEEF-4306-A5BF-4857476ABC45}" destId="{8F94E38E-566E-4824-B4F3-19927BF28939}" srcOrd="0" destOrd="0" presId="urn:microsoft.com/office/officeart/2018/2/layout/IconLabelList"/>
    <dgm:cxn modelId="{D69E856C-117B-479C-ABC0-D3CEFB37D599}" type="presParOf" srcId="{ED9B8B21-FEEF-4306-A5BF-4857476ABC45}" destId="{0723283D-7B4A-44F6-BC60-1D64946680A4}" srcOrd="1" destOrd="0" presId="urn:microsoft.com/office/officeart/2018/2/layout/IconLabelList"/>
    <dgm:cxn modelId="{B530A00E-83ED-41D4-BEEF-F3EC1721C7A6}" type="presParOf" srcId="{ED9B8B21-FEEF-4306-A5BF-4857476ABC45}" destId="{F40B2C9C-2F8B-4806-AA3F-B556B64528A1}" srcOrd="2" destOrd="0" presId="urn:microsoft.com/office/officeart/2018/2/layout/IconLabelList"/>
    <dgm:cxn modelId="{48808E36-25B1-4F73-8B57-88A0E58AB602}" type="presParOf" srcId="{C24FF5E7-34F2-45C1-832F-3322BB9A611F}" destId="{A889649D-945B-4FA5-8B51-8F17193E0E7A}" srcOrd="1" destOrd="0" presId="urn:microsoft.com/office/officeart/2018/2/layout/IconLabelList"/>
    <dgm:cxn modelId="{43C85576-A62F-4DB5-B735-0B7ECF2E07CA}" type="presParOf" srcId="{C24FF5E7-34F2-45C1-832F-3322BB9A611F}" destId="{FF1BD396-7703-41A5-A392-6A2C902F48F6}" srcOrd="2" destOrd="0" presId="urn:microsoft.com/office/officeart/2018/2/layout/IconLabelList"/>
    <dgm:cxn modelId="{941637D7-4EF9-4470-9BF5-69F736019090}" type="presParOf" srcId="{FF1BD396-7703-41A5-A392-6A2C902F48F6}" destId="{86EB9055-43A1-4F88-9A75-ED594B49E83B}" srcOrd="0" destOrd="0" presId="urn:microsoft.com/office/officeart/2018/2/layout/IconLabelList"/>
    <dgm:cxn modelId="{D322038E-A80B-43D2-B751-1B4C41832B42}" type="presParOf" srcId="{FF1BD396-7703-41A5-A392-6A2C902F48F6}" destId="{0E629ADB-F099-4525-A4D8-5F4986880D15}" srcOrd="1" destOrd="0" presId="urn:microsoft.com/office/officeart/2018/2/layout/IconLabelList"/>
    <dgm:cxn modelId="{2A0DEBC8-EB62-4483-9197-8B1951BD535A}" type="presParOf" srcId="{FF1BD396-7703-41A5-A392-6A2C902F48F6}" destId="{F543A4F0-9AF4-4BDB-BFFB-F5F42C9D6435}" srcOrd="2" destOrd="0" presId="urn:microsoft.com/office/officeart/2018/2/layout/IconLabelList"/>
    <dgm:cxn modelId="{A14103FA-6783-4F87-8B3C-66E40D114818}" type="presParOf" srcId="{C24FF5E7-34F2-45C1-832F-3322BB9A611F}" destId="{6D023E9F-44E9-4E6F-A51C-D08F179CD915}" srcOrd="3" destOrd="0" presId="urn:microsoft.com/office/officeart/2018/2/layout/IconLabelList"/>
    <dgm:cxn modelId="{E4CD532A-DFA5-44B3-9FEB-A173BE6BECCE}" type="presParOf" srcId="{C24FF5E7-34F2-45C1-832F-3322BB9A611F}" destId="{52774D81-2C5C-42A0-B8BB-F005C3C61400}" srcOrd="4" destOrd="0" presId="urn:microsoft.com/office/officeart/2018/2/layout/IconLabelList"/>
    <dgm:cxn modelId="{3C5B6532-F3CD-4D4B-816D-BE262537B383}" type="presParOf" srcId="{52774D81-2C5C-42A0-B8BB-F005C3C61400}" destId="{8AF3184C-B79A-4392-ABFF-03C6120476F0}" srcOrd="0" destOrd="0" presId="urn:microsoft.com/office/officeart/2018/2/layout/IconLabelList"/>
    <dgm:cxn modelId="{A73C363F-1484-4073-8985-8D5219866451}" type="presParOf" srcId="{52774D81-2C5C-42A0-B8BB-F005C3C61400}" destId="{FBEDD25D-9742-4E3A-8C13-C5BD1D6BEEA7}" srcOrd="1" destOrd="0" presId="urn:microsoft.com/office/officeart/2018/2/layout/IconLabelList"/>
    <dgm:cxn modelId="{2224E8E1-1CE9-47E3-9C8B-7C8E5778DEFD}" type="presParOf" srcId="{52774D81-2C5C-42A0-B8BB-F005C3C61400}" destId="{12F18A36-AE75-4EC5-8F5B-8C47B61EB1D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7C7949-1065-4B81-A1E0-804A81FB5B8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3C2C97E-A8E1-4913-95A3-84424C0BEE80}">
      <dgm:prSet/>
      <dgm:spPr/>
      <dgm:t>
        <a:bodyPr/>
        <a:lstStyle/>
        <a:p>
          <a:pPr>
            <a:lnSpc>
              <a:spcPct val="100000"/>
            </a:lnSpc>
          </a:pPr>
          <a:r>
            <a:rPr lang="en-US" dirty="0"/>
            <a:t>Handle Large Map Area – </a:t>
          </a:r>
          <a:r>
            <a:rPr lang="en-US" b="0" i="0" dirty="0"/>
            <a:t>Able to effectively manage the complexities of large-scale traffic systems.</a:t>
          </a:r>
          <a:endParaRPr lang="en-US" dirty="0"/>
        </a:p>
      </dgm:t>
    </dgm:pt>
    <dgm:pt modelId="{BBD71040-F68C-4921-A56B-D9F699C24152}" type="parTrans" cxnId="{14807E01-9165-451C-82E8-47B14CF55B89}">
      <dgm:prSet/>
      <dgm:spPr/>
      <dgm:t>
        <a:bodyPr/>
        <a:lstStyle/>
        <a:p>
          <a:endParaRPr lang="en-US"/>
        </a:p>
      </dgm:t>
    </dgm:pt>
    <dgm:pt modelId="{11311816-3499-4230-B3BD-B27D3E9B4B64}" type="sibTrans" cxnId="{14807E01-9165-451C-82E8-47B14CF55B89}">
      <dgm:prSet/>
      <dgm:spPr/>
      <dgm:t>
        <a:bodyPr/>
        <a:lstStyle/>
        <a:p>
          <a:endParaRPr lang="en-US"/>
        </a:p>
      </dgm:t>
    </dgm:pt>
    <dgm:pt modelId="{54A55112-07A6-455B-A58C-92E5733D3B72}">
      <dgm:prSet/>
      <dgm:spPr/>
      <dgm:t>
        <a:bodyPr/>
        <a:lstStyle/>
        <a:p>
          <a:pPr>
            <a:lnSpc>
              <a:spcPct val="100000"/>
            </a:lnSpc>
          </a:pPr>
          <a:r>
            <a:rPr lang="en-US"/>
            <a:t>Real-Time Optimization – </a:t>
          </a:r>
          <a:r>
            <a:rPr lang="en-US" b="0" i="0"/>
            <a:t>Develops adaptive policies that adjust to real-time traffic conditions.</a:t>
          </a:r>
          <a:endParaRPr lang="en-US"/>
        </a:p>
      </dgm:t>
    </dgm:pt>
    <dgm:pt modelId="{FA5B8363-2149-4390-91F4-B48C1913C577}" type="parTrans" cxnId="{F7F904A7-3673-42ED-A126-DB5BFA61DD80}">
      <dgm:prSet/>
      <dgm:spPr/>
      <dgm:t>
        <a:bodyPr/>
        <a:lstStyle/>
        <a:p>
          <a:endParaRPr lang="en-US"/>
        </a:p>
      </dgm:t>
    </dgm:pt>
    <dgm:pt modelId="{3F10AE33-0B32-4AAA-A237-A73A615E9149}" type="sibTrans" cxnId="{F7F904A7-3673-42ED-A126-DB5BFA61DD80}">
      <dgm:prSet/>
      <dgm:spPr/>
      <dgm:t>
        <a:bodyPr/>
        <a:lstStyle/>
        <a:p>
          <a:endParaRPr lang="en-US"/>
        </a:p>
      </dgm:t>
    </dgm:pt>
    <dgm:pt modelId="{A8E30801-76F0-43E3-A501-3E1BA696A582}">
      <dgm:prSet/>
      <dgm:spPr/>
      <dgm:t>
        <a:bodyPr/>
        <a:lstStyle/>
        <a:p>
          <a:pPr>
            <a:lnSpc>
              <a:spcPct val="100000"/>
            </a:lnSpc>
          </a:pPr>
          <a:r>
            <a:rPr lang="en-US"/>
            <a:t>Enhanced Performance - </a:t>
          </a:r>
          <a:r>
            <a:rPr lang="en-US" b="0" i="0"/>
            <a:t>Achieves better coordination and efficiency compared to traditional Q-learning.</a:t>
          </a:r>
          <a:endParaRPr lang="en-US"/>
        </a:p>
      </dgm:t>
    </dgm:pt>
    <dgm:pt modelId="{87643656-4B93-49D6-B13A-000FDE844E65}" type="parTrans" cxnId="{98F8ACE4-9CA8-479A-9EE6-0CC11C2A9ECA}">
      <dgm:prSet/>
      <dgm:spPr/>
      <dgm:t>
        <a:bodyPr/>
        <a:lstStyle/>
        <a:p>
          <a:endParaRPr lang="en-US"/>
        </a:p>
      </dgm:t>
    </dgm:pt>
    <dgm:pt modelId="{C961ED54-B050-4462-9457-16CFA990181F}" type="sibTrans" cxnId="{98F8ACE4-9CA8-479A-9EE6-0CC11C2A9ECA}">
      <dgm:prSet/>
      <dgm:spPr/>
      <dgm:t>
        <a:bodyPr/>
        <a:lstStyle/>
        <a:p>
          <a:endParaRPr lang="en-US"/>
        </a:p>
      </dgm:t>
    </dgm:pt>
    <dgm:pt modelId="{90AF62A9-3307-4DBE-9E21-5395867F15DB}" type="pres">
      <dgm:prSet presAssocID="{CE7C7949-1065-4B81-A1E0-804A81FB5B89}" presName="root" presStyleCnt="0">
        <dgm:presLayoutVars>
          <dgm:dir/>
          <dgm:resizeHandles val="exact"/>
        </dgm:presLayoutVars>
      </dgm:prSet>
      <dgm:spPr/>
    </dgm:pt>
    <dgm:pt modelId="{CB27C43B-7088-4AA5-8638-5A2B5E85717C}" type="pres">
      <dgm:prSet presAssocID="{63C2C97E-A8E1-4913-95A3-84424C0BEE80}" presName="compNode" presStyleCnt="0"/>
      <dgm:spPr/>
    </dgm:pt>
    <dgm:pt modelId="{4D4F09BE-132F-4150-9DF3-1C4DF16D0219}" type="pres">
      <dgm:prSet presAssocID="{63C2C97E-A8E1-4913-95A3-84424C0BEE80}" presName="bgRect" presStyleLbl="bgShp" presStyleIdx="0" presStyleCnt="3"/>
      <dgm:spPr/>
    </dgm:pt>
    <dgm:pt modelId="{88D63840-1686-4B9A-9998-C9FF46DC2CFD}" type="pres">
      <dgm:prSet presAssocID="{63C2C97E-A8E1-4913-95A3-84424C0BEE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p with pin"/>
        </a:ext>
      </dgm:extLst>
    </dgm:pt>
    <dgm:pt modelId="{C421D111-38F5-486B-9DF2-4818616AEBAD}" type="pres">
      <dgm:prSet presAssocID="{63C2C97E-A8E1-4913-95A3-84424C0BEE80}" presName="spaceRect" presStyleCnt="0"/>
      <dgm:spPr/>
    </dgm:pt>
    <dgm:pt modelId="{6DF09E29-36B5-47F9-9149-E3E59A65EB1C}" type="pres">
      <dgm:prSet presAssocID="{63C2C97E-A8E1-4913-95A3-84424C0BEE80}" presName="parTx" presStyleLbl="revTx" presStyleIdx="0" presStyleCnt="3">
        <dgm:presLayoutVars>
          <dgm:chMax val="0"/>
          <dgm:chPref val="0"/>
        </dgm:presLayoutVars>
      </dgm:prSet>
      <dgm:spPr/>
    </dgm:pt>
    <dgm:pt modelId="{0654D857-642D-4B6E-9580-BB631D5DFA40}" type="pres">
      <dgm:prSet presAssocID="{11311816-3499-4230-B3BD-B27D3E9B4B64}" presName="sibTrans" presStyleCnt="0"/>
      <dgm:spPr/>
    </dgm:pt>
    <dgm:pt modelId="{792818CF-5E00-44FC-9C0D-7CA09E32E427}" type="pres">
      <dgm:prSet presAssocID="{54A55112-07A6-455B-A58C-92E5733D3B72}" presName="compNode" presStyleCnt="0"/>
      <dgm:spPr/>
    </dgm:pt>
    <dgm:pt modelId="{22EF07C6-B69D-46A2-9983-6F969DCEC5C7}" type="pres">
      <dgm:prSet presAssocID="{54A55112-07A6-455B-A58C-92E5733D3B72}" presName="bgRect" presStyleLbl="bgShp" presStyleIdx="1" presStyleCnt="3"/>
      <dgm:spPr/>
    </dgm:pt>
    <dgm:pt modelId="{B1ACB745-F7CD-4B03-8454-9D3809423363}" type="pres">
      <dgm:prSet presAssocID="{54A55112-07A6-455B-A58C-92E5733D3B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ircular Flowchart"/>
        </a:ext>
      </dgm:extLst>
    </dgm:pt>
    <dgm:pt modelId="{D5BE6F6C-06FE-4738-A377-26416DBCDA2C}" type="pres">
      <dgm:prSet presAssocID="{54A55112-07A6-455B-A58C-92E5733D3B72}" presName="spaceRect" presStyleCnt="0"/>
      <dgm:spPr/>
    </dgm:pt>
    <dgm:pt modelId="{5BCAE05C-100A-4B4A-A4A1-4DD3EFB9D5FF}" type="pres">
      <dgm:prSet presAssocID="{54A55112-07A6-455B-A58C-92E5733D3B72}" presName="parTx" presStyleLbl="revTx" presStyleIdx="1" presStyleCnt="3">
        <dgm:presLayoutVars>
          <dgm:chMax val="0"/>
          <dgm:chPref val="0"/>
        </dgm:presLayoutVars>
      </dgm:prSet>
      <dgm:spPr/>
    </dgm:pt>
    <dgm:pt modelId="{15D7E9D7-466E-4941-A148-62EFB97F6AE3}" type="pres">
      <dgm:prSet presAssocID="{3F10AE33-0B32-4AAA-A237-A73A615E9149}" presName="sibTrans" presStyleCnt="0"/>
      <dgm:spPr/>
    </dgm:pt>
    <dgm:pt modelId="{E78FC426-64F6-43AA-A552-1E23BA341E96}" type="pres">
      <dgm:prSet presAssocID="{A8E30801-76F0-43E3-A501-3E1BA696A582}" presName="compNode" presStyleCnt="0"/>
      <dgm:spPr/>
    </dgm:pt>
    <dgm:pt modelId="{208D5EA7-526C-40C1-9993-FCC4DED2B498}" type="pres">
      <dgm:prSet presAssocID="{A8E30801-76F0-43E3-A501-3E1BA696A582}" presName="bgRect" presStyleLbl="bgShp" presStyleIdx="2" presStyleCnt="3"/>
      <dgm:spPr/>
    </dgm:pt>
    <dgm:pt modelId="{CE664609-2FA7-4496-9184-88C7D71459F9}" type="pres">
      <dgm:prSet presAssocID="{A8E30801-76F0-43E3-A501-3E1BA696A5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8F0C7D80-8F5F-42C0-B5BE-DE100514521F}" type="pres">
      <dgm:prSet presAssocID="{A8E30801-76F0-43E3-A501-3E1BA696A582}" presName="spaceRect" presStyleCnt="0"/>
      <dgm:spPr/>
    </dgm:pt>
    <dgm:pt modelId="{335C9506-6384-42EA-BA15-366E2B3C924C}" type="pres">
      <dgm:prSet presAssocID="{A8E30801-76F0-43E3-A501-3E1BA696A582}" presName="parTx" presStyleLbl="revTx" presStyleIdx="2" presStyleCnt="3">
        <dgm:presLayoutVars>
          <dgm:chMax val="0"/>
          <dgm:chPref val="0"/>
        </dgm:presLayoutVars>
      </dgm:prSet>
      <dgm:spPr/>
    </dgm:pt>
  </dgm:ptLst>
  <dgm:cxnLst>
    <dgm:cxn modelId="{14807E01-9165-451C-82E8-47B14CF55B89}" srcId="{CE7C7949-1065-4B81-A1E0-804A81FB5B89}" destId="{63C2C97E-A8E1-4913-95A3-84424C0BEE80}" srcOrd="0" destOrd="0" parTransId="{BBD71040-F68C-4921-A56B-D9F699C24152}" sibTransId="{11311816-3499-4230-B3BD-B27D3E9B4B64}"/>
    <dgm:cxn modelId="{ECD6DC24-E8D8-49AE-A83A-4BA3CAD2A004}" type="presOf" srcId="{63C2C97E-A8E1-4913-95A3-84424C0BEE80}" destId="{6DF09E29-36B5-47F9-9149-E3E59A65EB1C}" srcOrd="0" destOrd="0" presId="urn:microsoft.com/office/officeart/2018/2/layout/IconVerticalSolidList"/>
    <dgm:cxn modelId="{BF956A6A-95EF-49E4-83A6-578FA966231F}" type="presOf" srcId="{54A55112-07A6-455B-A58C-92E5733D3B72}" destId="{5BCAE05C-100A-4B4A-A4A1-4DD3EFB9D5FF}" srcOrd="0" destOrd="0" presId="urn:microsoft.com/office/officeart/2018/2/layout/IconVerticalSolidList"/>
    <dgm:cxn modelId="{F7F904A7-3673-42ED-A126-DB5BFA61DD80}" srcId="{CE7C7949-1065-4B81-A1E0-804A81FB5B89}" destId="{54A55112-07A6-455B-A58C-92E5733D3B72}" srcOrd="1" destOrd="0" parTransId="{FA5B8363-2149-4390-91F4-B48C1913C577}" sibTransId="{3F10AE33-0B32-4AAA-A237-A73A615E9149}"/>
    <dgm:cxn modelId="{657EF8B9-24A7-4A48-8C8C-CFD024F3FB39}" type="presOf" srcId="{CE7C7949-1065-4B81-A1E0-804A81FB5B89}" destId="{90AF62A9-3307-4DBE-9E21-5395867F15DB}" srcOrd="0" destOrd="0" presId="urn:microsoft.com/office/officeart/2018/2/layout/IconVerticalSolidList"/>
    <dgm:cxn modelId="{98F8ACE4-9CA8-479A-9EE6-0CC11C2A9ECA}" srcId="{CE7C7949-1065-4B81-A1E0-804A81FB5B89}" destId="{A8E30801-76F0-43E3-A501-3E1BA696A582}" srcOrd="2" destOrd="0" parTransId="{87643656-4B93-49D6-B13A-000FDE844E65}" sibTransId="{C961ED54-B050-4462-9457-16CFA990181F}"/>
    <dgm:cxn modelId="{3DA962FD-8586-493D-A3FC-D749DD85084A}" type="presOf" srcId="{A8E30801-76F0-43E3-A501-3E1BA696A582}" destId="{335C9506-6384-42EA-BA15-366E2B3C924C}" srcOrd="0" destOrd="0" presId="urn:microsoft.com/office/officeart/2018/2/layout/IconVerticalSolidList"/>
    <dgm:cxn modelId="{70FDB732-FBDD-45CE-8B1F-53C004E36E5C}" type="presParOf" srcId="{90AF62A9-3307-4DBE-9E21-5395867F15DB}" destId="{CB27C43B-7088-4AA5-8638-5A2B5E85717C}" srcOrd="0" destOrd="0" presId="urn:microsoft.com/office/officeart/2018/2/layout/IconVerticalSolidList"/>
    <dgm:cxn modelId="{5EC3C1AD-AFCE-4885-B48E-8FED1B7FF5D3}" type="presParOf" srcId="{CB27C43B-7088-4AA5-8638-5A2B5E85717C}" destId="{4D4F09BE-132F-4150-9DF3-1C4DF16D0219}" srcOrd="0" destOrd="0" presId="urn:microsoft.com/office/officeart/2018/2/layout/IconVerticalSolidList"/>
    <dgm:cxn modelId="{4659CA3A-8924-436C-AB7E-7B33CA0AC5F8}" type="presParOf" srcId="{CB27C43B-7088-4AA5-8638-5A2B5E85717C}" destId="{88D63840-1686-4B9A-9998-C9FF46DC2CFD}" srcOrd="1" destOrd="0" presId="urn:microsoft.com/office/officeart/2018/2/layout/IconVerticalSolidList"/>
    <dgm:cxn modelId="{CEE6C95A-4D8B-42AE-959C-D8F75E816D7C}" type="presParOf" srcId="{CB27C43B-7088-4AA5-8638-5A2B5E85717C}" destId="{C421D111-38F5-486B-9DF2-4818616AEBAD}" srcOrd="2" destOrd="0" presId="urn:microsoft.com/office/officeart/2018/2/layout/IconVerticalSolidList"/>
    <dgm:cxn modelId="{9FC7B46B-C4E1-48EA-83C6-B5A5B56607F0}" type="presParOf" srcId="{CB27C43B-7088-4AA5-8638-5A2B5E85717C}" destId="{6DF09E29-36B5-47F9-9149-E3E59A65EB1C}" srcOrd="3" destOrd="0" presId="urn:microsoft.com/office/officeart/2018/2/layout/IconVerticalSolidList"/>
    <dgm:cxn modelId="{A8C85537-06E5-4512-9024-D4B812B9FEC5}" type="presParOf" srcId="{90AF62A9-3307-4DBE-9E21-5395867F15DB}" destId="{0654D857-642D-4B6E-9580-BB631D5DFA40}" srcOrd="1" destOrd="0" presId="urn:microsoft.com/office/officeart/2018/2/layout/IconVerticalSolidList"/>
    <dgm:cxn modelId="{F9B02280-60C1-487D-9E75-082F64C2FD10}" type="presParOf" srcId="{90AF62A9-3307-4DBE-9E21-5395867F15DB}" destId="{792818CF-5E00-44FC-9C0D-7CA09E32E427}" srcOrd="2" destOrd="0" presId="urn:microsoft.com/office/officeart/2018/2/layout/IconVerticalSolidList"/>
    <dgm:cxn modelId="{E4ACE76A-6692-470B-BF85-0109FB4AFBCF}" type="presParOf" srcId="{792818CF-5E00-44FC-9C0D-7CA09E32E427}" destId="{22EF07C6-B69D-46A2-9983-6F969DCEC5C7}" srcOrd="0" destOrd="0" presId="urn:microsoft.com/office/officeart/2018/2/layout/IconVerticalSolidList"/>
    <dgm:cxn modelId="{36786E85-C273-4BDA-84BD-EB81743D3BD7}" type="presParOf" srcId="{792818CF-5E00-44FC-9C0D-7CA09E32E427}" destId="{B1ACB745-F7CD-4B03-8454-9D3809423363}" srcOrd="1" destOrd="0" presId="urn:microsoft.com/office/officeart/2018/2/layout/IconVerticalSolidList"/>
    <dgm:cxn modelId="{8420A533-FF08-432A-9358-A549C63A70AA}" type="presParOf" srcId="{792818CF-5E00-44FC-9C0D-7CA09E32E427}" destId="{D5BE6F6C-06FE-4738-A377-26416DBCDA2C}" srcOrd="2" destOrd="0" presId="urn:microsoft.com/office/officeart/2018/2/layout/IconVerticalSolidList"/>
    <dgm:cxn modelId="{73CF0C00-6FA6-4417-9539-59E015DE2CE0}" type="presParOf" srcId="{792818CF-5E00-44FC-9C0D-7CA09E32E427}" destId="{5BCAE05C-100A-4B4A-A4A1-4DD3EFB9D5FF}" srcOrd="3" destOrd="0" presId="urn:microsoft.com/office/officeart/2018/2/layout/IconVerticalSolidList"/>
    <dgm:cxn modelId="{7B5E33AD-FD1A-42A1-AFCD-AA854805A902}" type="presParOf" srcId="{90AF62A9-3307-4DBE-9E21-5395867F15DB}" destId="{15D7E9D7-466E-4941-A148-62EFB97F6AE3}" srcOrd="3" destOrd="0" presId="urn:microsoft.com/office/officeart/2018/2/layout/IconVerticalSolidList"/>
    <dgm:cxn modelId="{61861E7F-26D9-4FB5-A900-92CE6C757730}" type="presParOf" srcId="{90AF62A9-3307-4DBE-9E21-5395867F15DB}" destId="{E78FC426-64F6-43AA-A552-1E23BA341E96}" srcOrd="4" destOrd="0" presId="urn:microsoft.com/office/officeart/2018/2/layout/IconVerticalSolidList"/>
    <dgm:cxn modelId="{2FD49FF2-68EF-4BCB-9CFF-511B6640D436}" type="presParOf" srcId="{E78FC426-64F6-43AA-A552-1E23BA341E96}" destId="{208D5EA7-526C-40C1-9993-FCC4DED2B498}" srcOrd="0" destOrd="0" presId="urn:microsoft.com/office/officeart/2018/2/layout/IconVerticalSolidList"/>
    <dgm:cxn modelId="{188EFFCE-E2B6-4C36-8853-5FE2CCA08D39}" type="presParOf" srcId="{E78FC426-64F6-43AA-A552-1E23BA341E96}" destId="{CE664609-2FA7-4496-9184-88C7D71459F9}" srcOrd="1" destOrd="0" presId="urn:microsoft.com/office/officeart/2018/2/layout/IconVerticalSolidList"/>
    <dgm:cxn modelId="{9F6F7760-F59C-4C42-8812-1481AC0AEACA}" type="presParOf" srcId="{E78FC426-64F6-43AA-A552-1E23BA341E96}" destId="{8F0C7D80-8F5F-42C0-B5BE-DE100514521F}" srcOrd="2" destOrd="0" presId="urn:microsoft.com/office/officeart/2018/2/layout/IconVerticalSolidList"/>
    <dgm:cxn modelId="{39E2719F-0F4A-458D-BF05-A77764598F79}" type="presParOf" srcId="{E78FC426-64F6-43AA-A552-1E23BA341E96}" destId="{335C9506-6384-42EA-BA15-366E2B3C92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F47593-3FE0-436A-B296-C4EF773BAD39}"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E6E130D3-A393-4241-ABED-43819BBFD79A}">
      <dgm:prSet/>
      <dgm:spPr/>
      <dgm:t>
        <a:bodyPr/>
        <a:lstStyle/>
        <a:p>
          <a:r>
            <a:rPr lang="en-US"/>
            <a:t>Multiple Learning Agents - </a:t>
          </a:r>
          <a:r>
            <a:rPr lang="en-US" b="0" i="0"/>
            <a:t>MARL is a dynamic process where multiple agents learn and collaborate in a shared environment, driving towards both personal aspirations and collective success.</a:t>
          </a:r>
          <a:endParaRPr lang="en-US"/>
        </a:p>
      </dgm:t>
    </dgm:pt>
    <dgm:pt modelId="{D73B8A98-1257-4114-9EA6-32EDE17B7C19}" type="parTrans" cxnId="{F86D7477-DA98-4DE1-825A-E9D640F9A32D}">
      <dgm:prSet/>
      <dgm:spPr/>
      <dgm:t>
        <a:bodyPr/>
        <a:lstStyle/>
        <a:p>
          <a:endParaRPr lang="en-US"/>
        </a:p>
      </dgm:t>
    </dgm:pt>
    <dgm:pt modelId="{C9D36AB9-A2AF-4CF9-819F-F5BE6F0C41D7}" type="sibTrans" cxnId="{F86D7477-DA98-4DE1-825A-E9D640F9A32D}">
      <dgm:prSet phldrT="01" phldr="0"/>
      <dgm:spPr/>
      <dgm:t>
        <a:bodyPr/>
        <a:lstStyle/>
        <a:p>
          <a:r>
            <a:rPr lang="en-US"/>
            <a:t>01</a:t>
          </a:r>
        </a:p>
      </dgm:t>
    </dgm:pt>
    <dgm:pt modelId="{CA68A223-0257-4B45-9ECE-8199F718FCB9}">
      <dgm:prSet/>
      <dgm:spPr/>
      <dgm:t>
        <a:bodyPr/>
        <a:lstStyle/>
        <a:p>
          <a:r>
            <a:rPr lang="en-US"/>
            <a:t>Collaboration and Competition - </a:t>
          </a:r>
          <a:r>
            <a:rPr lang="en-US" b="0" i="0"/>
            <a:t>Agents may cooperate to optimize shared rewards or compete to maximize individual gains, depending on the task.</a:t>
          </a:r>
          <a:endParaRPr lang="en-US"/>
        </a:p>
      </dgm:t>
    </dgm:pt>
    <dgm:pt modelId="{82C25F3B-16ED-48CA-9EF4-0C8871804757}" type="parTrans" cxnId="{2A5845B9-A031-4DEA-BFAC-FCD62DC2A9F8}">
      <dgm:prSet/>
      <dgm:spPr/>
      <dgm:t>
        <a:bodyPr/>
        <a:lstStyle/>
        <a:p>
          <a:endParaRPr lang="en-US"/>
        </a:p>
      </dgm:t>
    </dgm:pt>
    <dgm:pt modelId="{626603FF-ABEE-48D9-BAF7-B9C7D246448A}" type="sibTrans" cxnId="{2A5845B9-A031-4DEA-BFAC-FCD62DC2A9F8}">
      <dgm:prSet phldrT="02" phldr="0"/>
      <dgm:spPr/>
      <dgm:t>
        <a:bodyPr/>
        <a:lstStyle/>
        <a:p>
          <a:r>
            <a:rPr lang="en-US"/>
            <a:t>02</a:t>
          </a:r>
        </a:p>
      </dgm:t>
    </dgm:pt>
    <dgm:pt modelId="{C903CD38-2809-4131-AF08-3E4034840009}">
      <dgm:prSet/>
      <dgm:spPr/>
      <dgm:t>
        <a:bodyPr/>
        <a:lstStyle/>
        <a:p>
          <a:r>
            <a:rPr lang="en-US"/>
            <a:t>Dynamic Environments - appropriate for intricate, evolving systems such as traffic control, where agents need to adjust to shifting situations.</a:t>
          </a:r>
        </a:p>
      </dgm:t>
    </dgm:pt>
    <dgm:pt modelId="{8B279001-FAFD-44B5-964F-1E85ABF47134}" type="parTrans" cxnId="{AC2979DE-E93A-4E70-AB42-D9E7BEECCA3A}">
      <dgm:prSet/>
      <dgm:spPr/>
      <dgm:t>
        <a:bodyPr/>
        <a:lstStyle/>
        <a:p>
          <a:endParaRPr lang="en-US"/>
        </a:p>
      </dgm:t>
    </dgm:pt>
    <dgm:pt modelId="{6CBA8BC0-62E8-4F0B-AA5F-25AFBFF04734}" type="sibTrans" cxnId="{AC2979DE-E93A-4E70-AB42-D9E7BEECCA3A}">
      <dgm:prSet phldrT="03" phldr="0"/>
      <dgm:spPr/>
      <dgm:t>
        <a:bodyPr/>
        <a:lstStyle/>
        <a:p>
          <a:r>
            <a:rPr lang="en-US"/>
            <a:t>03</a:t>
          </a:r>
        </a:p>
      </dgm:t>
    </dgm:pt>
    <dgm:pt modelId="{5467F980-EC09-3942-828E-FCF4A46C39D5}" type="pres">
      <dgm:prSet presAssocID="{77F47593-3FE0-436A-B296-C4EF773BAD39}" presName="Name0" presStyleCnt="0">
        <dgm:presLayoutVars>
          <dgm:animLvl val="lvl"/>
          <dgm:resizeHandles val="exact"/>
        </dgm:presLayoutVars>
      </dgm:prSet>
      <dgm:spPr/>
    </dgm:pt>
    <dgm:pt modelId="{895CE8D9-668C-7247-8694-373A54C8884E}" type="pres">
      <dgm:prSet presAssocID="{E6E130D3-A393-4241-ABED-43819BBFD79A}" presName="compositeNode" presStyleCnt="0">
        <dgm:presLayoutVars>
          <dgm:bulletEnabled val="1"/>
        </dgm:presLayoutVars>
      </dgm:prSet>
      <dgm:spPr/>
    </dgm:pt>
    <dgm:pt modelId="{D84F1396-3C94-EF4D-B745-5C3B4D60BC57}" type="pres">
      <dgm:prSet presAssocID="{E6E130D3-A393-4241-ABED-43819BBFD79A}" presName="bgRect" presStyleLbl="alignNode1" presStyleIdx="0" presStyleCnt="3"/>
      <dgm:spPr/>
    </dgm:pt>
    <dgm:pt modelId="{4F12890D-0A30-EA49-B740-213821F0A91F}" type="pres">
      <dgm:prSet presAssocID="{C9D36AB9-A2AF-4CF9-819F-F5BE6F0C41D7}" presName="sibTransNodeRect" presStyleLbl="alignNode1" presStyleIdx="0" presStyleCnt="3">
        <dgm:presLayoutVars>
          <dgm:chMax val="0"/>
          <dgm:bulletEnabled val="1"/>
        </dgm:presLayoutVars>
      </dgm:prSet>
      <dgm:spPr/>
    </dgm:pt>
    <dgm:pt modelId="{C66DEB93-08B9-534A-B976-74C78BAFBA86}" type="pres">
      <dgm:prSet presAssocID="{E6E130D3-A393-4241-ABED-43819BBFD79A}" presName="nodeRect" presStyleLbl="alignNode1" presStyleIdx="0" presStyleCnt="3">
        <dgm:presLayoutVars>
          <dgm:bulletEnabled val="1"/>
        </dgm:presLayoutVars>
      </dgm:prSet>
      <dgm:spPr/>
    </dgm:pt>
    <dgm:pt modelId="{12B22885-4711-CB45-AA64-5F8E278E3D61}" type="pres">
      <dgm:prSet presAssocID="{C9D36AB9-A2AF-4CF9-819F-F5BE6F0C41D7}" presName="sibTrans" presStyleCnt="0"/>
      <dgm:spPr/>
    </dgm:pt>
    <dgm:pt modelId="{7DBD72C6-155E-554A-BAF0-C785A5205D36}" type="pres">
      <dgm:prSet presAssocID="{CA68A223-0257-4B45-9ECE-8199F718FCB9}" presName="compositeNode" presStyleCnt="0">
        <dgm:presLayoutVars>
          <dgm:bulletEnabled val="1"/>
        </dgm:presLayoutVars>
      </dgm:prSet>
      <dgm:spPr/>
    </dgm:pt>
    <dgm:pt modelId="{D40F7AA1-CF67-944A-AB99-B3E61D47BC21}" type="pres">
      <dgm:prSet presAssocID="{CA68A223-0257-4B45-9ECE-8199F718FCB9}" presName="bgRect" presStyleLbl="alignNode1" presStyleIdx="1" presStyleCnt="3"/>
      <dgm:spPr/>
    </dgm:pt>
    <dgm:pt modelId="{86207287-094A-E246-BAE2-2EBBA4662715}" type="pres">
      <dgm:prSet presAssocID="{626603FF-ABEE-48D9-BAF7-B9C7D246448A}" presName="sibTransNodeRect" presStyleLbl="alignNode1" presStyleIdx="1" presStyleCnt="3">
        <dgm:presLayoutVars>
          <dgm:chMax val="0"/>
          <dgm:bulletEnabled val="1"/>
        </dgm:presLayoutVars>
      </dgm:prSet>
      <dgm:spPr/>
    </dgm:pt>
    <dgm:pt modelId="{5E0FBD3E-B80C-3148-82BE-F3C56870B978}" type="pres">
      <dgm:prSet presAssocID="{CA68A223-0257-4B45-9ECE-8199F718FCB9}" presName="nodeRect" presStyleLbl="alignNode1" presStyleIdx="1" presStyleCnt="3">
        <dgm:presLayoutVars>
          <dgm:bulletEnabled val="1"/>
        </dgm:presLayoutVars>
      </dgm:prSet>
      <dgm:spPr/>
    </dgm:pt>
    <dgm:pt modelId="{8198585D-933E-6049-8589-0D5A980DF59A}" type="pres">
      <dgm:prSet presAssocID="{626603FF-ABEE-48D9-BAF7-B9C7D246448A}" presName="sibTrans" presStyleCnt="0"/>
      <dgm:spPr/>
    </dgm:pt>
    <dgm:pt modelId="{6DDF99EA-6ADA-C14F-A921-39521DCE3D8F}" type="pres">
      <dgm:prSet presAssocID="{C903CD38-2809-4131-AF08-3E4034840009}" presName="compositeNode" presStyleCnt="0">
        <dgm:presLayoutVars>
          <dgm:bulletEnabled val="1"/>
        </dgm:presLayoutVars>
      </dgm:prSet>
      <dgm:spPr/>
    </dgm:pt>
    <dgm:pt modelId="{FECA79D5-7F9B-404C-BB72-28CD2BC4C4CE}" type="pres">
      <dgm:prSet presAssocID="{C903CD38-2809-4131-AF08-3E4034840009}" presName="bgRect" presStyleLbl="alignNode1" presStyleIdx="2" presStyleCnt="3"/>
      <dgm:spPr/>
    </dgm:pt>
    <dgm:pt modelId="{50A5608A-F68B-7A42-A9FC-F708BF6C876C}" type="pres">
      <dgm:prSet presAssocID="{6CBA8BC0-62E8-4F0B-AA5F-25AFBFF04734}" presName="sibTransNodeRect" presStyleLbl="alignNode1" presStyleIdx="2" presStyleCnt="3">
        <dgm:presLayoutVars>
          <dgm:chMax val="0"/>
          <dgm:bulletEnabled val="1"/>
        </dgm:presLayoutVars>
      </dgm:prSet>
      <dgm:spPr/>
    </dgm:pt>
    <dgm:pt modelId="{89AC8AEF-5B98-2848-9796-E1F4CEA64991}" type="pres">
      <dgm:prSet presAssocID="{C903CD38-2809-4131-AF08-3E4034840009}" presName="nodeRect" presStyleLbl="alignNode1" presStyleIdx="2" presStyleCnt="3">
        <dgm:presLayoutVars>
          <dgm:bulletEnabled val="1"/>
        </dgm:presLayoutVars>
      </dgm:prSet>
      <dgm:spPr/>
    </dgm:pt>
  </dgm:ptLst>
  <dgm:cxnLst>
    <dgm:cxn modelId="{A66CF702-84F4-2745-ABF5-3BEF59D2679E}" type="presOf" srcId="{C9D36AB9-A2AF-4CF9-819F-F5BE6F0C41D7}" destId="{4F12890D-0A30-EA49-B740-213821F0A91F}" srcOrd="0" destOrd="0" presId="urn:microsoft.com/office/officeart/2016/7/layout/LinearBlockProcessNumbered"/>
    <dgm:cxn modelId="{3A67AF5B-8A4C-9C42-B20C-6FD4DC3E0092}" type="presOf" srcId="{C903CD38-2809-4131-AF08-3E4034840009}" destId="{89AC8AEF-5B98-2848-9796-E1F4CEA64991}" srcOrd="1" destOrd="0" presId="urn:microsoft.com/office/officeart/2016/7/layout/LinearBlockProcessNumbered"/>
    <dgm:cxn modelId="{2C4E6063-B682-EC41-ACF2-E2234AE909B9}" type="presOf" srcId="{E6E130D3-A393-4241-ABED-43819BBFD79A}" destId="{C66DEB93-08B9-534A-B976-74C78BAFBA86}" srcOrd="1" destOrd="0" presId="urn:microsoft.com/office/officeart/2016/7/layout/LinearBlockProcessNumbered"/>
    <dgm:cxn modelId="{D6282A74-E73A-4E40-8AA0-9C38E3D39FDA}" type="presOf" srcId="{6CBA8BC0-62E8-4F0B-AA5F-25AFBFF04734}" destId="{50A5608A-F68B-7A42-A9FC-F708BF6C876C}" srcOrd="0" destOrd="0" presId="urn:microsoft.com/office/officeart/2016/7/layout/LinearBlockProcessNumbered"/>
    <dgm:cxn modelId="{F86D7477-DA98-4DE1-825A-E9D640F9A32D}" srcId="{77F47593-3FE0-436A-B296-C4EF773BAD39}" destId="{E6E130D3-A393-4241-ABED-43819BBFD79A}" srcOrd="0" destOrd="0" parTransId="{D73B8A98-1257-4114-9EA6-32EDE17B7C19}" sibTransId="{C9D36AB9-A2AF-4CF9-819F-F5BE6F0C41D7}"/>
    <dgm:cxn modelId="{6C5FA887-38BD-2948-BFD1-1CDDAED8DF03}" type="presOf" srcId="{626603FF-ABEE-48D9-BAF7-B9C7D246448A}" destId="{86207287-094A-E246-BAE2-2EBBA4662715}" srcOrd="0" destOrd="0" presId="urn:microsoft.com/office/officeart/2016/7/layout/LinearBlockProcessNumbered"/>
    <dgm:cxn modelId="{5B7E068C-56DC-4E48-9819-F835DF7F4872}" type="presOf" srcId="{CA68A223-0257-4B45-9ECE-8199F718FCB9}" destId="{D40F7AA1-CF67-944A-AB99-B3E61D47BC21}" srcOrd="0" destOrd="0" presId="urn:microsoft.com/office/officeart/2016/7/layout/LinearBlockProcessNumbered"/>
    <dgm:cxn modelId="{39832498-54BE-764B-8F22-E7C8900D8128}" type="presOf" srcId="{77F47593-3FE0-436A-B296-C4EF773BAD39}" destId="{5467F980-EC09-3942-828E-FCF4A46C39D5}" srcOrd="0" destOrd="0" presId="urn:microsoft.com/office/officeart/2016/7/layout/LinearBlockProcessNumbered"/>
    <dgm:cxn modelId="{3103179F-10DF-7947-BC5A-8D1202D7B7D2}" type="presOf" srcId="{C903CD38-2809-4131-AF08-3E4034840009}" destId="{FECA79D5-7F9B-404C-BB72-28CD2BC4C4CE}" srcOrd="0" destOrd="0" presId="urn:microsoft.com/office/officeart/2016/7/layout/LinearBlockProcessNumbered"/>
    <dgm:cxn modelId="{D2D42AB8-CE3A-9F4C-AFDE-9102B089C6EA}" type="presOf" srcId="{CA68A223-0257-4B45-9ECE-8199F718FCB9}" destId="{5E0FBD3E-B80C-3148-82BE-F3C56870B978}" srcOrd="1" destOrd="0" presId="urn:microsoft.com/office/officeart/2016/7/layout/LinearBlockProcessNumbered"/>
    <dgm:cxn modelId="{2A5845B9-A031-4DEA-BFAC-FCD62DC2A9F8}" srcId="{77F47593-3FE0-436A-B296-C4EF773BAD39}" destId="{CA68A223-0257-4B45-9ECE-8199F718FCB9}" srcOrd="1" destOrd="0" parTransId="{82C25F3B-16ED-48CA-9EF4-0C8871804757}" sibTransId="{626603FF-ABEE-48D9-BAF7-B9C7D246448A}"/>
    <dgm:cxn modelId="{AC2979DE-E93A-4E70-AB42-D9E7BEECCA3A}" srcId="{77F47593-3FE0-436A-B296-C4EF773BAD39}" destId="{C903CD38-2809-4131-AF08-3E4034840009}" srcOrd="2" destOrd="0" parTransId="{8B279001-FAFD-44B5-964F-1E85ABF47134}" sibTransId="{6CBA8BC0-62E8-4F0B-AA5F-25AFBFF04734}"/>
    <dgm:cxn modelId="{C6B456F3-966E-0F4E-95F5-C0BCBE9057AD}" type="presOf" srcId="{E6E130D3-A393-4241-ABED-43819BBFD79A}" destId="{D84F1396-3C94-EF4D-B745-5C3B4D60BC57}" srcOrd="0" destOrd="0" presId="urn:microsoft.com/office/officeart/2016/7/layout/LinearBlockProcessNumbered"/>
    <dgm:cxn modelId="{EEE1876B-06DA-454B-A23F-31964E5275DB}" type="presParOf" srcId="{5467F980-EC09-3942-828E-FCF4A46C39D5}" destId="{895CE8D9-668C-7247-8694-373A54C8884E}" srcOrd="0" destOrd="0" presId="urn:microsoft.com/office/officeart/2016/7/layout/LinearBlockProcessNumbered"/>
    <dgm:cxn modelId="{3685E167-2784-B943-9DCE-3550C85808FF}" type="presParOf" srcId="{895CE8D9-668C-7247-8694-373A54C8884E}" destId="{D84F1396-3C94-EF4D-B745-5C3B4D60BC57}" srcOrd="0" destOrd="0" presId="urn:microsoft.com/office/officeart/2016/7/layout/LinearBlockProcessNumbered"/>
    <dgm:cxn modelId="{86AA4798-164A-2E49-B7AB-976E65DB052D}" type="presParOf" srcId="{895CE8D9-668C-7247-8694-373A54C8884E}" destId="{4F12890D-0A30-EA49-B740-213821F0A91F}" srcOrd="1" destOrd="0" presId="urn:microsoft.com/office/officeart/2016/7/layout/LinearBlockProcessNumbered"/>
    <dgm:cxn modelId="{0C403EF8-0725-1940-91C1-5E1788D32055}" type="presParOf" srcId="{895CE8D9-668C-7247-8694-373A54C8884E}" destId="{C66DEB93-08B9-534A-B976-74C78BAFBA86}" srcOrd="2" destOrd="0" presId="urn:microsoft.com/office/officeart/2016/7/layout/LinearBlockProcessNumbered"/>
    <dgm:cxn modelId="{8F4A7E89-079D-EF44-9B71-33D797E97F9C}" type="presParOf" srcId="{5467F980-EC09-3942-828E-FCF4A46C39D5}" destId="{12B22885-4711-CB45-AA64-5F8E278E3D61}" srcOrd="1" destOrd="0" presId="urn:microsoft.com/office/officeart/2016/7/layout/LinearBlockProcessNumbered"/>
    <dgm:cxn modelId="{89CBBE7D-53A1-0A4F-944A-FB7D32836795}" type="presParOf" srcId="{5467F980-EC09-3942-828E-FCF4A46C39D5}" destId="{7DBD72C6-155E-554A-BAF0-C785A5205D36}" srcOrd="2" destOrd="0" presId="urn:microsoft.com/office/officeart/2016/7/layout/LinearBlockProcessNumbered"/>
    <dgm:cxn modelId="{7506DB07-D2D6-D743-9091-7FE98FE1EEDA}" type="presParOf" srcId="{7DBD72C6-155E-554A-BAF0-C785A5205D36}" destId="{D40F7AA1-CF67-944A-AB99-B3E61D47BC21}" srcOrd="0" destOrd="0" presId="urn:microsoft.com/office/officeart/2016/7/layout/LinearBlockProcessNumbered"/>
    <dgm:cxn modelId="{C38CB58D-3696-9C49-80A5-3BE9ABE57588}" type="presParOf" srcId="{7DBD72C6-155E-554A-BAF0-C785A5205D36}" destId="{86207287-094A-E246-BAE2-2EBBA4662715}" srcOrd="1" destOrd="0" presId="urn:microsoft.com/office/officeart/2016/7/layout/LinearBlockProcessNumbered"/>
    <dgm:cxn modelId="{A24E96C4-BC21-BC40-AC48-A40010A28C8F}" type="presParOf" srcId="{7DBD72C6-155E-554A-BAF0-C785A5205D36}" destId="{5E0FBD3E-B80C-3148-82BE-F3C56870B978}" srcOrd="2" destOrd="0" presId="urn:microsoft.com/office/officeart/2016/7/layout/LinearBlockProcessNumbered"/>
    <dgm:cxn modelId="{2D9FCE6F-EF90-EA41-8293-8B44275B32B2}" type="presParOf" srcId="{5467F980-EC09-3942-828E-FCF4A46C39D5}" destId="{8198585D-933E-6049-8589-0D5A980DF59A}" srcOrd="3" destOrd="0" presId="urn:microsoft.com/office/officeart/2016/7/layout/LinearBlockProcessNumbered"/>
    <dgm:cxn modelId="{31ECBD4F-488E-A643-ABC6-14F5340484E1}" type="presParOf" srcId="{5467F980-EC09-3942-828E-FCF4A46C39D5}" destId="{6DDF99EA-6ADA-C14F-A921-39521DCE3D8F}" srcOrd="4" destOrd="0" presId="urn:microsoft.com/office/officeart/2016/7/layout/LinearBlockProcessNumbered"/>
    <dgm:cxn modelId="{F665256C-7B1D-7945-9283-5C5E5B832BD1}" type="presParOf" srcId="{6DDF99EA-6ADA-C14F-A921-39521DCE3D8F}" destId="{FECA79D5-7F9B-404C-BB72-28CD2BC4C4CE}" srcOrd="0" destOrd="0" presId="urn:microsoft.com/office/officeart/2016/7/layout/LinearBlockProcessNumbered"/>
    <dgm:cxn modelId="{18C139B8-D16C-C644-BD83-64BA879A66C5}" type="presParOf" srcId="{6DDF99EA-6ADA-C14F-A921-39521DCE3D8F}" destId="{50A5608A-F68B-7A42-A9FC-F708BF6C876C}" srcOrd="1" destOrd="0" presId="urn:microsoft.com/office/officeart/2016/7/layout/LinearBlockProcessNumbered"/>
    <dgm:cxn modelId="{F0156B84-30F2-C54D-9B12-D32E57FDFE90}" type="presParOf" srcId="{6DDF99EA-6ADA-C14F-A921-39521DCE3D8F}" destId="{89AC8AEF-5B98-2848-9796-E1F4CEA6499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AA6B8-7621-467D-BCC1-ACB33D7701DC}">
      <dsp:nvSpPr>
        <dsp:cNvPr id="0" name=""/>
        <dsp:cNvSpPr/>
      </dsp:nvSpPr>
      <dsp:spPr>
        <a:xfrm>
          <a:off x="153427" y="227571"/>
          <a:ext cx="1305511" cy="13055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477723-B057-477C-8E31-D6B075819427}">
      <dsp:nvSpPr>
        <dsp:cNvPr id="0" name=""/>
        <dsp:cNvSpPr/>
      </dsp:nvSpPr>
      <dsp:spPr>
        <a:xfrm>
          <a:off x="427585" y="501729"/>
          <a:ext cx="757196" cy="7571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F29F60-3914-4929-98BC-AAE65B162A0F}">
      <dsp:nvSpPr>
        <dsp:cNvPr id="0" name=""/>
        <dsp:cNvSpPr/>
      </dsp:nvSpPr>
      <dsp:spPr>
        <a:xfrm>
          <a:off x="1738691" y="227571"/>
          <a:ext cx="3077276" cy="130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SUMO stands for the Simulation of Urban Mobility.</a:t>
          </a:r>
        </a:p>
      </dsp:txBody>
      <dsp:txXfrm>
        <a:off x="1738691" y="227571"/>
        <a:ext cx="3077276" cy="1305511"/>
      </dsp:txXfrm>
    </dsp:sp>
    <dsp:sp modelId="{57F51423-5B6B-492A-91AB-E649F02A9BEC}">
      <dsp:nvSpPr>
        <dsp:cNvPr id="0" name=""/>
        <dsp:cNvSpPr/>
      </dsp:nvSpPr>
      <dsp:spPr>
        <a:xfrm>
          <a:off x="5352160" y="227571"/>
          <a:ext cx="1305511" cy="13055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E03091-1AC6-47E1-900C-3B75C208DE43}">
      <dsp:nvSpPr>
        <dsp:cNvPr id="0" name=""/>
        <dsp:cNvSpPr/>
      </dsp:nvSpPr>
      <dsp:spPr>
        <a:xfrm>
          <a:off x="5626317" y="501729"/>
          <a:ext cx="757196" cy="7571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572143-C930-4B2C-88B7-EDA915CB5F8B}">
      <dsp:nvSpPr>
        <dsp:cNvPr id="0" name=""/>
        <dsp:cNvSpPr/>
      </dsp:nvSpPr>
      <dsp:spPr>
        <a:xfrm>
          <a:off x="6937423" y="227571"/>
          <a:ext cx="3077276" cy="130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This simulation application is designed to create simulated roadways that incorporate traffic control systems.</a:t>
          </a:r>
        </a:p>
      </dsp:txBody>
      <dsp:txXfrm>
        <a:off x="6937423" y="227571"/>
        <a:ext cx="3077276" cy="1305511"/>
      </dsp:txXfrm>
    </dsp:sp>
    <dsp:sp modelId="{37681D93-5768-41B7-A512-CF762CD9E7BB}">
      <dsp:nvSpPr>
        <dsp:cNvPr id="0" name=""/>
        <dsp:cNvSpPr/>
      </dsp:nvSpPr>
      <dsp:spPr>
        <a:xfrm>
          <a:off x="153427" y="2161092"/>
          <a:ext cx="1305511" cy="13055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A87CA2-59A8-4E22-982C-F6D2927AC1AB}">
      <dsp:nvSpPr>
        <dsp:cNvPr id="0" name=""/>
        <dsp:cNvSpPr/>
      </dsp:nvSpPr>
      <dsp:spPr>
        <a:xfrm>
          <a:off x="427585" y="2435250"/>
          <a:ext cx="757196" cy="7571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E8ECE-AB94-4E62-8789-CD62B0E971DF}">
      <dsp:nvSpPr>
        <dsp:cNvPr id="0" name=""/>
        <dsp:cNvSpPr/>
      </dsp:nvSpPr>
      <dsp:spPr>
        <a:xfrm>
          <a:off x="1738691" y="2161092"/>
          <a:ext cx="3077276" cy="130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Models traffic scenarios with pedestrian and public transport interactions.</a:t>
          </a:r>
        </a:p>
      </dsp:txBody>
      <dsp:txXfrm>
        <a:off x="1738691" y="2161092"/>
        <a:ext cx="3077276" cy="1305511"/>
      </dsp:txXfrm>
    </dsp:sp>
    <dsp:sp modelId="{1321B70E-5CA2-4159-880B-75ABA5CFE176}">
      <dsp:nvSpPr>
        <dsp:cNvPr id="0" name=""/>
        <dsp:cNvSpPr/>
      </dsp:nvSpPr>
      <dsp:spPr>
        <a:xfrm>
          <a:off x="5352160" y="2161092"/>
          <a:ext cx="1305511" cy="130551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6C886-C853-4575-A9B6-46E8A395B18D}">
      <dsp:nvSpPr>
        <dsp:cNvPr id="0" name=""/>
        <dsp:cNvSpPr/>
      </dsp:nvSpPr>
      <dsp:spPr>
        <a:xfrm>
          <a:off x="5626317" y="2435250"/>
          <a:ext cx="757196" cy="7571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57948-AE37-4424-A2F3-A03AF81B2472}">
      <dsp:nvSpPr>
        <dsp:cNvPr id="0" name=""/>
        <dsp:cNvSpPr/>
      </dsp:nvSpPr>
      <dsp:spPr>
        <a:xfrm>
          <a:off x="6937423" y="2161092"/>
          <a:ext cx="3077276" cy="130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Integrates real-world data for accurate urban mobility simulations.</a:t>
          </a:r>
        </a:p>
      </dsp:txBody>
      <dsp:txXfrm>
        <a:off x="6937423" y="2161092"/>
        <a:ext cx="3077276" cy="13055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F9E71-421E-46F8-8B46-E70BBB2110D3}">
      <dsp:nvSpPr>
        <dsp:cNvPr id="0" name=""/>
        <dsp:cNvSpPr/>
      </dsp:nvSpPr>
      <dsp:spPr>
        <a:xfrm>
          <a:off x="0" y="559"/>
          <a:ext cx="10506456" cy="13096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C51AA8-7D81-4694-AE7B-E1FD2B565203}">
      <dsp:nvSpPr>
        <dsp:cNvPr id="0" name=""/>
        <dsp:cNvSpPr/>
      </dsp:nvSpPr>
      <dsp:spPr>
        <a:xfrm>
          <a:off x="396173" y="295234"/>
          <a:ext cx="720315" cy="720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9152D-A602-4345-B42B-C4613691BF58}">
      <dsp:nvSpPr>
        <dsp:cNvPr id="0" name=""/>
        <dsp:cNvSpPr/>
      </dsp:nvSpPr>
      <dsp:spPr>
        <a:xfrm>
          <a:off x="1512662" y="559"/>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1066800">
            <a:lnSpc>
              <a:spcPct val="90000"/>
            </a:lnSpc>
            <a:spcBef>
              <a:spcPct val="0"/>
            </a:spcBef>
            <a:spcAft>
              <a:spcPct val="35000"/>
            </a:spcAft>
            <a:buNone/>
          </a:pPr>
          <a:r>
            <a:rPr lang="en-US" sz="2400" kern="1200" dirty="0"/>
            <a:t>Global Perspective - </a:t>
          </a:r>
          <a:r>
            <a:rPr lang="en-US" sz="2400" b="0" i="0" kern="1200" dirty="0"/>
            <a:t>Agents actively learn and make independent decisions, leveraging local insights instead of relying on a broader view.</a:t>
          </a:r>
          <a:endParaRPr lang="en-US" sz="2400" kern="1200" dirty="0"/>
        </a:p>
      </dsp:txBody>
      <dsp:txXfrm>
        <a:off x="1512662" y="559"/>
        <a:ext cx="8993793" cy="1309664"/>
      </dsp:txXfrm>
    </dsp:sp>
    <dsp:sp modelId="{6A82D343-33BA-4571-9353-702C91C1DFF4}">
      <dsp:nvSpPr>
        <dsp:cNvPr id="0" name=""/>
        <dsp:cNvSpPr/>
      </dsp:nvSpPr>
      <dsp:spPr>
        <a:xfrm>
          <a:off x="0" y="1637640"/>
          <a:ext cx="10506456" cy="130966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14BBB8-886C-4B46-A2CD-0BF406103EEF}">
      <dsp:nvSpPr>
        <dsp:cNvPr id="0" name=""/>
        <dsp:cNvSpPr/>
      </dsp:nvSpPr>
      <dsp:spPr>
        <a:xfrm>
          <a:off x="396173" y="1932315"/>
          <a:ext cx="720315" cy="720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4F9F6D-AF13-42C9-8BA3-04104509FDB3}">
      <dsp:nvSpPr>
        <dsp:cNvPr id="0" name=""/>
        <dsp:cNvSpPr/>
      </dsp:nvSpPr>
      <dsp:spPr>
        <a:xfrm>
          <a:off x="1512662" y="1637640"/>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1066800">
            <a:lnSpc>
              <a:spcPct val="90000"/>
            </a:lnSpc>
            <a:spcBef>
              <a:spcPct val="0"/>
            </a:spcBef>
            <a:spcAft>
              <a:spcPct val="35000"/>
            </a:spcAft>
            <a:buNone/>
          </a:pPr>
          <a:r>
            <a:rPr lang="en-US" sz="2400" kern="1200"/>
            <a:t>Higher Coordination - </a:t>
          </a:r>
          <a:r>
            <a:rPr lang="en-US" sz="2400" b="0" i="0" kern="1200"/>
            <a:t>Each agent functions autonomously, making it more scalable, which is perfect for extensive systems such as urban traffic networks.</a:t>
          </a:r>
          <a:endParaRPr lang="en-US" sz="2400" kern="1200"/>
        </a:p>
      </dsp:txBody>
      <dsp:txXfrm>
        <a:off x="1512662" y="1637640"/>
        <a:ext cx="8993793" cy="1309664"/>
      </dsp:txXfrm>
    </dsp:sp>
    <dsp:sp modelId="{FED23514-4387-41B8-B58F-D7873BB58249}">
      <dsp:nvSpPr>
        <dsp:cNvPr id="0" name=""/>
        <dsp:cNvSpPr/>
      </dsp:nvSpPr>
      <dsp:spPr>
        <a:xfrm>
          <a:off x="0" y="3274721"/>
          <a:ext cx="10506456" cy="130966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B7A51-B005-45AE-939C-D2012CB3D240}">
      <dsp:nvSpPr>
        <dsp:cNvPr id="0" name=""/>
        <dsp:cNvSpPr/>
      </dsp:nvSpPr>
      <dsp:spPr>
        <a:xfrm>
          <a:off x="396173" y="3569396"/>
          <a:ext cx="720315" cy="720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AF0EE9-63DB-4012-A24B-E5E86115EC9C}">
      <dsp:nvSpPr>
        <dsp:cNvPr id="0" name=""/>
        <dsp:cNvSpPr/>
      </dsp:nvSpPr>
      <dsp:spPr>
        <a:xfrm>
          <a:off x="1512662" y="3274721"/>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1066800">
            <a:lnSpc>
              <a:spcPct val="90000"/>
            </a:lnSpc>
            <a:spcBef>
              <a:spcPct val="0"/>
            </a:spcBef>
            <a:spcAft>
              <a:spcPct val="35000"/>
            </a:spcAft>
            <a:buNone/>
          </a:pPr>
          <a:r>
            <a:rPr lang="en-US" sz="2400" kern="1200" dirty="0"/>
            <a:t>Challenges - </a:t>
          </a:r>
          <a:r>
            <a:rPr lang="en-US" sz="2400" b="0" i="0" kern="1200" dirty="0"/>
            <a:t>Collaboration between agents can be challenging, which might result in less than ideal results.</a:t>
          </a:r>
          <a:endParaRPr lang="en-US" sz="2400" kern="1200" dirty="0"/>
        </a:p>
      </dsp:txBody>
      <dsp:txXfrm>
        <a:off x="1512662" y="3274721"/>
        <a:ext cx="8993793" cy="13096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F9E71-421E-46F8-8B46-E70BBB2110D3}">
      <dsp:nvSpPr>
        <dsp:cNvPr id="0" name=""/>
        <dsp:cNvSpPr/>
      </dsp:nvSpPr>
      <dsp:spPr>
        <a:xfrm>
          <a:off x="0" y="559"/>
          <a:ext cx="10506456" cy="13096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C51AA8-7D81-4694-AE7B-E1FD2B565203}">
      <dsp:nvSpPr>
        <dsp:cNvPr id="0" name=""/>
        <dsp:cNvSpPr/>
      </dsp:nvSpPr>
      <dsp:spPr>
        <a:xfrm>
          <a:off x="396173" y="295234"/>
          <a:ext cx="720315" cy="720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9152D-A602-4345-B42B-C4613691BF58}">
      <dsp:nvSpPr>
        <dsp:cNvPr id="0" name=""/>
        <dsp:cNvSpPr/>
      </dsp:nvSpPr>
      <dsp:spPr>
        <a:xfrm>
          <a:off x="1512662" y="559"/>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1066800">
            <a:lnSpc>
              <a:spcPct val="90000"/>
            </a:lnSpc>
            <a:spcBef>
              <a:spcPct val="0"/>
            </a:spcBef>
            <a:spcAft>
              <a:spcPct val="35000"/>
            </a:spcAft>
            <a:buNone/>
          </a:pPr>
          <a:r>
            <a:rPr lang="en-JP" sz="2400" b="0" kern="1200" dirty="0">
              <a:solidFill>
                <a:schemeClr val="bg1"/>
              </a:solidFill>
            </a:rPr>
            <a:t>Independent Decision Making </a:t>
          </a:r>
          <a:r>
            <a:rPr lang="en-JP" sz="2400" kern="1200" dirty="0">
              <a:solidFill>
                <a:schemeClr val="bg1"/>
              </a:solidFill>
            </a:rPr>
            <a:t>- </a:t>
          </a:r>
          <a:r>
            <a:rPr lang="en-US" sz="2400" b="0" i="0" u="none" strike="noStrike" kern="1200" dirty="0">
              <a:solidFill>
                <a:schemeClr val="bg1"/>
              </a:solidFill>
              <a:effectLst/>
              <a:latin typeface="-webkit-standard"/>
            </a:rPr>
            <a:t>Agents operate independently and make decisions based on their local observations, allowing them to respond quickly and efficiently without needing a broader context.</a:t>
          </a:r>
          <a:endParaRPr lang="en-US" sz="2400" kern="1200" dirty="0">
            <a:solidFill>
              <a:schemeClr val="bg1"/>
            </a:solidFill>
          </a:endParaRPr>
        </a:p>
      </dsp:txBody>
      <dsp:txXfrm>
        <a:off x="1512662" y="559"/>
        <a:ext cx="8993793" cy="1309664"/>
      </dsp:txXfrm>
    </dsp:sp>
    <dsp:sp modelId="{6A82D343-33BA-4571-9353-702C91C1DFF4}">
      <dsp:nvSpPr>
        <dsp:cNvPr id="0" name=""/>
        <dsp:cNvSpPr/>
      </dsp:nvSpPr>
      <dsp:spPr>
        <a:xfrm>
          <a:off x="0" y="1637640"/>
          <a:ext cx="10506456" cy="130966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14BBB8-886C-4B46-A2CD-0BF406103EEF}">
      <dsp:nvSpPr>
        <dsp:cNvPr id="0" name=""/>
        <dsp:cNvSpPr/>
      </dsp:nvSpPr>
      <dsp:spPr>
        <a:xfrm>
          <a:off x="396173" y="1932315"/>
          <a:ext cx="720315" cy="720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4F9F6D-AF13-42C9-8BA3-04104509FDB3}">
      <dsp:nvSpPr>
        <dsp:cNvPr id="0" name=""/>
        <dsp:cNvSpPr/>
      </dsp:nvSpPr>
      <dsp:spPr>
        <a:xfrm>
          <a:off x="1512662" y="1637640"/>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1066800">
            <a:lnSpc>
              <a:spcPct val="90000"/>
            </a:lnSpc>
            <a:spcBef>
              <a:spcPct val="0"/>
            </a:spcBef>
            <a:spcAft>
              <a:spcPct val="35000"/>
            </a:spcAft>
            <a:buNone/>
          </a:pPr>
          <a:r>
            <a:rPr lang="en-JP" sz="2400" kern="1200" dirty="0">
              <a:solidFill>
                <a:schemeClr val="bg1"/>
              </a:solidFill>
            </a:rPr>
            <a:t>Scalability and Flexibility -  </a:t>
          </a:r>
          <a:r>
            <a:rPr lang="en-US" sz="2400" b="0" i="0" u="none" strike="noStrike" kern="1200" dirty="0">
              <a:solidFill>
                <a:schemeClr val="bg1"/>
              </a:solidFill>
              <a:effectLst/>
              <a:latin typeface="-webkit-standard"/>
            </a:rPr>
            <a:t>Each agent works on its own, making the system more scalable. This is perfect for large setups, like traffic systems in a city.</a:t>
          </a:r>
          <a:endParaRPr lang="en-US" sz="2400" kern="1200" dirty="0">
            <a:solidFill>
              <a:schemeClr val="bg1"/>
            </a:solidFill>
          </a:endParaRPr>
        </a:p>
      </dsp:txBody>
      <dsp:txXfrm>
        <a:off x="1512662" y="1637640"/>
        <a:ext cx="8993793" cy="1309664"/>
      </dsp:txXfrm>
    </dsp:sp>
    <dsp:sp modelId="{FED23514-4387-41B8-B58F-D7873BB58249}">
      <dsp:nvSpPr>
        <dsp:cNvPr id="0" name=""/>
        <dsp:cNvSpPr/>
      </dsp:nvSpPr>
      <dsp:spPr>
        <a:xfrm>
          <a:off x="0" y="3274721"/>
          <a:ext cx="10506456" cy="130966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B7A51-B005-45AE-939C-D2012CB3D240}">
      <dsp:nvSpPr>
        <dsp:cNvPr id="0" name=""/>
        <dsp:cNvSpPr/>
      </dsp:nvSpPr>
      <dsp:spPr>
        <a:xfrm>
          <a:off x="396173" y="3569396"/>
          <a:ext cx="720315" cy="720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AF0EE9-63DB-4012-A24B-E5E86115EC9C}">
      <dsp:nvSpPr>
        <dsp:cNvPr id="0" name=""/>
        <dsp:cNvSpPr/>
      </dsp:nvSpPr>
      <dsp:spPr>
        <a:xfrm>
          <a:off x="1512662" y="3274721"/>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marL="0" lvl="0" indent="0" algn="l" defTabSz="1066800">
            <a:lnSpc>
              <a:spcPct val="90000"/>
            </a:lnSpc>
            <a:spcBef>
              <a:spcPct val="0"/>
            </a:spcBef>
            <a:spcAft>
              <a:spcPct val="35000"/>
            </a:spcAft>
            <a:buNone/>
          </a:pPr>
          <a:r>
            <a:rPr lang="en-JP" sz="2400" kern="1200" dirty="0">
              <a:solidFill>
                <a:schemeClr val="bg1"/>
              </a:solidFill>
            </a:rPr>
            <a:t>Chall</a:t>
          </a:r>
          <a:r>
            <a:rPr lang="en-US" sz="2400" kern="1200" dirty="0">
              <a:solidFill>
                <a:schemeClr val="bg1"/>
              </a:solidFill>
            </a:rPr>
            <a:t>e</a:t>
          </a:r>
          <a:r>
            <a:rPr lang="en-JP" sz="2400" kern="1200" dirty="0">
              <a:solidFill>
                <a:schemeClr val="bg1"/>
              </a:solidFill>
            </a:rPr>
            <a:t>nges - </a:t>
          </a:r>
          <a:r>
            <a:rPr lang="en-US" sz="2400" b="0" i="0" u="none" strike="noStrike" kern="1200" dirty="0">
              <a:solidFill>
                <a:schemeClr val="bg1"/>
              </a:solidFill>
              <a:effectLst/>
              <a:latin typeface="-webkit-standard"/>
            </a:rPr>
            <a:t>Collaboration among agents can be challenging, which may result in less-than-ideal results</a:t>
          </a:r>
          <a:r>
            <a:rPr lang="en-US" sz="2400" b="0" i="0" kern="1200" dirty="0">
              <a:solidFill>
                <a:schemeClr val="bg1"/>
              </a:solidFill>
            </a:rPr>
            <a:t>.</a:t>
          </a:r>
          <a:endParaRPr lang="en-US" sz="2400" kern="1200" dirty="0">
            <a:solidFill>
              <a:schemeClr val="bg1"/>
            </a:solidFill>
          </a:endParaRPr>
        </a:p>
      </dsp:txBody>
      <dsp:txXfrm>
        <a:off x="1512662" y="3274721"/>
        <a:ext cx="8993793" cy="13096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8892E-3530-8C43-BA2F-1465D364DE9E}">
      <dsp:nvSpPr>
        <dsp:cNvPr id="0" name=""/>
        <dsp:cNvSpPr/>
      </dsp:nvSpPr>
      <dsp:spPr>
        <a:xfrm>
          <a:off x="266" y="615750"/>
          <a:ext cx="4307656" cy="24645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A7C5CE-8D19-D54D-8B39-525EE6249791}">
      <dsp:nvSpPr>
        <dsp:cNvPr id="0" name=""/>
        <dsp:cNvSpPr/>
      </dsp:nvSpPr>
      <dsp:spPr>
        <a:xfrm>
          <a:off x="696513" y="1277185"/>
          <a:ext cx="4307656" cy="2464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This study aims to create a reinforcement learning-based traffic management system to optimize vehicle flow and reduce congestion in the Colombo Metropolitan Area.</a:t>
          </a:r>
          <a:endParaRPr lang="en-US" sz="2000" kern="1200" dirty="0"/>
        </a:p>
      </dsp:txBody>
      <dsp:txXfrm>
        <a:off x="768698" y="1349370"/>
        <a:ext cx="4163286" cy="2320217"/>
      </dsp:txXfrm>
    </dsp:sp>
    <dsp:sp modelId="{9DE5C67D-085B-BC45-9DAC-5AF837EC4634}">
      <dsp:nvSpPr>
        <dsp:cNvPr id="0" name=""/>
        <dsp:cNvSpPr/>
      </dsp:nvSpPr>
      <dsp:spPr>
        <a:xfrm>
          <a:off x="5700418" y="615750"/>
          <a:ext cx="4118667" cy="23575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2B14BB-DB0B-D84A-A9F7-F1DFEDAEB8F2}">
      <dsp:nvSpPr>
        <dsp:cNvPr id="0" name=""/>
        <dsp:cNvSpPr/>
      </dsp:nvSpPr>
      <dsp:spPr>
        <a:xfrm>
          <a:off x="6396666" y="1277185"/>
          <a:ext cx="4118667" cy="23575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The Colombo Metropolitan Area is severely congested due to rapid urbanization and outdated traffic management, causing delays, higher costs, and environmental problems.</a:t>
          </a:r>
          <a:endParaRPr lang="en-US" sz="2000" kern="1200" dirty="0"/>
        </a:p>
      </dsp:txBody>
      <dsp:txXfrm>
        <a:off x="6465716" y="1346235"/>
        <a:ext cx="3980567" cy="2219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0B92B-EAAE-46E6-B6E4-FA204BBD63C9}">
      <dsp:nvSpPr>
        <dsp:cNvPr id="0" name=""/>
        <dsp:cNvSpPr/>
      </dsp:nvSpPr>
      <dsp:spPr>
        <a:xfrm>
          <a:off x="0" y="2288"/>
          <a:ext cx="6364224" cy="11598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6D551D-FEDF-4995-8C7B-F74874571B7C}">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02C689-7330-4A18-965D-60327B99C8A3}">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100000"/>
            </a:lnSpc>
            <a:spcBef>
              <a:spcPct val="0"/>
            </a:spcBef>
            <a:spcAft>
              <a:spcPct val="35000"/>
            </a:spcAft>
            <a:buNone/>
          </a:pPr>
          <a:r>
            <a:rPr lang="en-US" sz="2200" kern="1200"/>
            <a:t>Chip - Apple M2</a:t>
          </a:r>
        </a:p>
      </dsp:txBody>
      <dsp:txXfrm>
        <a:off x="1339618" y="2288"/>
        <a:ext cx="5024605" cy="1159843"/>
      </dsp:txXfrm>
    </dsp:sp>
    <dsp:sp modelId="{9743867F-474D-4612-85BE-A6A02CEC210F}">
      <dsp:nvSpPr>
        <dsp:cNvPr id="0" name=""/>
        <dsp:cNvSpPr/>
      </dsp:nvSpPr>
      <dsp:spPr>
        <a:xfrm>
          <a:off x="0" y="1452092"/>
          <a:ext cx="6364224" cy="11598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28EB4-498B-4715-ACF0-BE1828C17E56}">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17644C-E174-48AB-9070-2A7D09D82129}">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100000"/>
            </a:lnSpc>
            <a:spcBef>
              <a:spcPct val="0"/>
            </a:spcBef>
            <a:spcAft>
              <a:spcPct val="35000"/>
            </a:spcAft>
            <a:buNone/>
          </a:pPr>
          <a:r>
            <a:rPr lang="en-US" sz="2200" kern="1200" dirty="0"/>
            <a:t>Processor – 8 Core CPU, 10 Core GPU, 16 Core Neural Network</a:t>
          </a:r>
        </a:p>
      </dsp:txBody>
      <dsp:txXfrm>
        <a:off x="1339618" y="1452092"/>
        <a:ext cx="5024605" cy="1159843"/>
      </dsp:txXfrm>
    </dsp:sp>
    <dsp:sp modelId="{6468FACF-AC77-4FF9-B1E1-8666523F2164}">
      <dsp:nvSpPr>
        <dsp:cNvPr id="0" name=""/>
        <dsp:cNvSpPr/>
      </dsp:nvSpPr>
      <dsp:spPr>
        <a:xfrm>
          <a:off x="0" y="2901896"/>
          <a:ext cx="6364224" cy="11598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60D2A-1065-469A-AB96-BEC0B12618E2}">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A06C7C-4DD9-46C3-AF30-CD1B2FA2D6BC}">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100000"/>
            </a:lnSpc>
            <a:spcBef>
              <a:spcPct val="0"/>
            </a:spcBef>
            <a:spcAft>
              <a:spcPct val="35000"/>
            </a:spcAft>
            <a:buNone/>
          </a:pPr>
          <a:r>
            <a:rPr lang="en-US" sz="2200" kern="1200"/>
            <a:t>Memory – 16GB (LPDDR5)</a:t>
          </a:r>
        </a:p>
      </dsp:txBody>
      <dsp:txXfrm>
        <a:off x="1339618" y="2901896"/>
        <a:ext cx="5024605" cy="1159843"/>
      </dsp:txXfrm>
    </dsp:sp>
    <dsp:sp modelId="{1AA98503-7A1E-43B5-9E5B-7F9BD5F7AA8A}">
      <dsp:nvSpPr>
        <dsp:cNvPr id="0" name=""/>
        <dsp:cNvSpPr/>
      </dsp:nvSpPr>
      <dsp:spPr>
        <a:xfrm>
          <a:off x="0" y="4351700"/>
          <a:ext cx="6364224" cy="11598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CF8FF-7A89-4D38-856A-9AE2A9227963}">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DD02B9-9F03-4895-8D61-2FD29652F898}">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100000"/>
            </a:lnSpc>
            <a:spcBef>
              <a:spcPct val="0"/>
            </a:spcBef>
            <a:spcAft>
              <a:spcPct val="35000"/>
            </a:spcAft>
            <a:buNone/>
          </a:pPr>
          <a:r>
            <a:rPr lang="en-US" sz="2200" kern="1200"/>
            <a:t>OS &amp; Version – MacOS Sequoia 15.2</a:t>
          </a:r>
        </a:p>
      </dsp:txBody>
      <dsp:txXfrm>
        <a:off x="1339618" y="4351700"/>
        <a:ext cx="5024605" cy="115984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3CF24-3DA1-2A4B-8794-F028C8F5D4C6}">
      <dsp:nvSpPr>
        <dsp:cNvPr id="0" name=""/>
        <dsp:cNvSpPr/>
      </dsp:nvSpPr>
      <dsp:spPr>
        <a:xfrm>
          <a:off x="0" y="42780"/>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Python – 3.10.16</a:t>
          </a:r>
        </a:p>
      </dsp:txBody>
      <dsp:txXfrm>
        <a:off x="0" y="42780"/>
        <a:ext cx="3286125" cy="1971675"/>
      </dsp:txXfrm>
    </dsp:sp>
    <dsp:sp modelId="{FF17D5D4-EC60-FD4B-99DF-CDB230F62F54}">
      <dsp:nvSpPr>
        <dsp:cNvPr id="0" name=""/>
        <dsp:cNvSpPr/>
      </dsp:nvSpPr>
      <dsp:spPr>
        <a:xfrm>
          <a:off x="3614737" y="42780"/>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TraCI – 1.21.0</a:t>
          </a:r>
        </a:p>
      </dsp:txBody>
      <dsp:txXfrm>
        <a:off x="3614737" y="42780"/>
        <a:ext cx="3286125" cy="1971675"/>
      </dsp:txXfrm>
    </dsp:sp>
    <dsp:sp modelId="{79464A06-8417-CC47-84DC-9EA930C06A89}">
      <dsp:nvSpPr>
        <dsp:cNvPr id="0" name=""/>
        <dsp:cNvSpPr/>
      </dsp:nvSpPr>
      <dsp:spPr>
        <a:xfrm>
          <a:off x="7229475" y="42780"/>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Tensorflow-Macos – 2.16.2</a:t>
          </a:r>
        </a:p>
      </dsp:txBody>
      <dsp:txXfrm>
        <a:off x="7229475" y="42780"/>
        <a:ext cx="3286125" cy="1971675"/>
      </dsp:txXfrm>
    </dsp:sp>
    <dsp:sp modelId="{B6161B80-C369-D545-907F-64D43D91EB8D}">
      <dsp:nvSpPr>
        <dsp:cNvPr id="0" name=""/>
        <dsp:cNvSpPr/>
      </dsp:nvSpPr>
      <dsp:spPr>
        <a:xfrm>
          <a:off x="1807368" y="2343068"/>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Tensorflow-Metal – 1.1.0</a:t>
          </a:r>
        </a:p>
      </dsp:txBody>
      <dsp:txXfrm>
        <a:off x="1807368" y="2343068"/>
        <a:ext cx="3286125" cy="1971675"/>
      </dsp:txXfrm>
    </dsp:sp>
    <dsp:sp modelId="{408328BB-55E8-2D43-821A-D123121A227F}">
      <dsp:nvSpPr>
        <dsp:cNvPr id="0" name=""/>
        <dsp:cNvSpPr/>
      </dsp:nvSpPr>
      <dsp:spPr>
        <a:xfrm>
          <a:off x="5422106" y="2343068"/>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Multiprocess – 0.70.17</a:t>
          </a:r>
        </a:p>
      </dsp:txBody>
      <dsp:txXfrm>
        <a:off x="5422106" y="2343068"/>
        <a:ext cx="3286125" cy="19716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68D83-1E5E-4BD5-8118-4321787A290A}">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4575A1-7863-4910-AC1D-53996464D2E5}">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FA2CA0-5C46-42A6-8E26-6BED64165177}">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89000">
            <a:lnSpc>
              <a:spcPct val="90000"/>
            </a:lnSpc>
            <a:spcBef>
              <a:spcPct val="0"/>
            </a:spcBef>
            <a:spcAft>
              <a:spcPct val="35000"/>
            </a:spcAft>
            <a:buNone/>
          </a:pPr>
          <a:r>
            <a:rPr lang="en-US" sz="2000" kern="1200" dirty="0"/>
            <a:t>Q – Learning Model – Appx: 5 Hours</a:t>
          </a:r>
        </a:p>
      </dsp:txBody>
      <dsp:txXfrm>
        <a:off x="1339618" y="2288"/>
        <a:ext cx="5024605" cy="1159843"/>
      </dsp:txXfrm>
    </dsp:sp>
    <dsp:sp modelId="{C0BC664E-E39E-482D-8AB5-114367C8FFFE}">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FA7DD-84F1-4515-8EBA-B9B2EC692DC3}">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83A0E8-6208-402E-BF91-ECC9C3C6D9D5}">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Deep-Q Network Model – Appx: 5 Days</a:t>
          </a:r>
        </a:p>
      </dsp:txBody>
      <dsp:txXfrm>
        <a:off x="1339618" y="1452092"/>
        <a:ext cx="5024605" cy="1159843"/>
      </dsp:txXfrm>
    </dsp:sp>
    <dsp:sp modelId="{2C115677-97E0-40C0-AF7A-1B3E6C850DB6}">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4FD411-9F24-48B4-9029-410711AA8E04}">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32B00E-A0ED-466F-A4A6-86FC683E4A33}">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MARL Centralized Model – Appx: 2 Weeks</a:t>
          </a:r>
        </a:p>
      </dsp:txBody>
      <dsp:txXfrm>
        <a:off x="1339618" y="2901896"/>
        <a:ext cx="5024605" cy="1159843"/>
      </dsp:txXfrm>
    </dsp:sp>
    <dsp:sp modelId="{13E546DC-208F-48FF-81B0-711DF2AB7BA0}">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6D6250-E4FE-4DCD-8055-4543C8D8B961}">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FBB7F7-4AF8-4D98-8FB2-11164C5720C3}">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MARL Decentralized Model – Appx : More Than 2 Weeks</a:t>
          </a:r>
        </a:p>
      </dsp:txBody>
      <dsp:txXfrm>
        <a:off x="1339618" y="4351700"/>
        <a:ext cx="5024605" cy="115984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3FED-5417-554B-A22E-9A7A646F35D5}">
      <dsp:nvSpPr>
        <dsp:cNvPr id="0" name=""/>
        <dsp:cNvSpPr/>
      </dsp:nvSpPr>
      <dsp:spPr>
        <a:xfrm>
          <a:off x="0" y="450"/>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B49EA0-96A8-B547-8311-99427292317E}">
      <dsp:nvSpPr>
        <dsp:cNvPr id="0" name=""/>
        <dsp:cNvSpPr/>
      </dsp:nvSpPr>
      <dsp:spPr>
        <a:xfrm>
          <a:off x="0" y="450"/>
          <a:ext cx="10168127" cy="527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Alpha- 0.01 - </a:t>
          </a:r>
          <a:r>
            <a:rPr lang="en-US" sz="1400" b="0" i="0" kern="1200"/>
            <a:t>Learning rate, controlling the step size in the optimization process.</a:t>
          </a:r>
          <a:endParaRPr lang="en-US" sz="1400" kern="1200"/>
        </a:p>
      </dsp:txBody>
      <dsp:txXfrm>
        <a:off x="0" y="450"/>
        <a:ext cx="10168127" cy="527610"/>
      </dsp:txXfrm>
    </dsp:sp>
    <dsp:sp modelId="{FB4BFA41-6F8D-5143-A05B-937B12CB0DF5}">
      <dsp:nvSpPr>
        <dsp:cNvPr id="0" name=""/>
        <dsp:cNvSpPr/>
      </dsp:nvSpPr>
      <dsp:spPr>
        <a:xfrm>
          <a:off x="0" y="528061"/>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6620C-BE5A-3945-BE8A-F922287173B6}">
      <dsp:nvSpPr>
        <dsp:cNvPr id="0" name=""/>
        <dsp:cNvSpPr/>
      </dsp:nvSpPr>
      <dsp:spPr>
        <a:xfrm>
          <a:off x="0" y="528061"/>
          <a:ext cx="10168127" cy="527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Gamma – 0.9 - </a:t>
          </a:r>
          <a:r>
            <a:rPr lang="en-US" sz="1400" b="0" i="0" kern="1200"/>
            <a:t>Discount factor, determining the importance of future rewards in the learning process.</a:t>
          </a:r>
          <a:endParaRPr lang="en-US" sz="1400" kern="1200"/>
        </a:p>
      </dsp:txBody>
      <dsp:txXfrm>
        <a:off x="0" y="528061"/>
        <a:ext cx="10168127" cy="527610"/>
      </dsp:txXfrm>
    </dsp:sp>
    <dsp:sp modelId="{BCAC8DD1-11A2-734B-B3C3-FC7321365579}">
      <dsp:nvSpPr>
        <dsp:cNvPr id="0" name=""/>
        <dsp:cNvSpPr/>
      </dsp:nvSpPr>
      <dsp:spPr>
        <a:xfrm>
          <a:off x="0" y="105567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650684-A9CC-5441-A50E-1F235B20FECC}">
      <dsp:nvSpPr>
        <dsp:cNvPr id="0" name=""/>
        <dsp:cNvSpPr/>
      </dsp:nvSpPr>
      <dsp:spPr>
        <a:xfrm>
          <a:off x="0" y="1055672"/>
          <a:ext cx="10168127" cy="527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Epsilion – 1.0 - </a:t>
          </a:r>
          <a:r>
            <a:rPr lang="en-US" sz="1400" b="0" i="0" kern="1200"/>
            <a:t>Exploration rate, initially setting the likelihood of taking random actions for exploration.</a:t>
          </a:r>
          <a:endParaRPr lang="en-US" sz="1400" kern="1200"/>
        </a:p>
      </dsp:txBody>
      <dsp:txXfrm>
        <a:off x="0" y="1055672"/>
        <a:ext cx="10168127" cy="527610"/>
      </dsp:txXfrm>
    </dsp:sp>
    <dsp:sp modelId="{2FE72A9B-B903-CE4E-A466-EF0F621589CB}">
      <dsp:nvSpPr>
        <dsp:cNvPr id="0" name=""/>
        <dsp:cNvSpPr/>
      </dsp:nvSpPr>
      <dsp:spPr>
        <a:xfrm>
          <a:off x="0" y="1583282"/>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07368-F544-1943-988B-AB3690C6AA00}">
      <dsp:nvSpPr>
        <dsp:cNvPr id="0" name=""/>
        <dsp:cNvSpPr/>
      </dsp:nvSpPr>
      <dsp:spPr>
        <a:xfrm>
          <a:off x="0" y="1583282"/>
          <a:ext cx="10168127" cy="527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Epsilion_min – 0.01 - </a:t>
          </a:r>
          <a:r>
            <a:rPr lang="en-US" sz="1400" b="0" i="0" kern="1200"/>
            <a:t>Minimum exploration rate, ensuring epsilon doesn’t decrease below this threshold.</a:t>
          </a:r>
          <a:endParaRPr lang="en-US" sz="1400" kern="1200"/>
        </a:p>
      </dsp:txBody>
      <dsp:txXfrm>
        <a:off x="0" y="1583282"/>
        <a:ext cx="10168127" cy="527610"/>
      </dsp:txXfrm>
    </dsp:sp>
    <dsp:sp modelId="{261998F1-4321-CD42-A7AF-03D81CD25579}">
      <dsp:nvSpPr>
        <dsp:cNvPr id="0" name=""/>
        <dsp:cNvSpPr/>
      </dsp:nvSpPr>
      <dsp:spPr>
        <a:xfrm>
          <a:off x="0" y="211089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F618E-8194-5A4C-8069-82B0CD257266}">
      <dsp:nvSpPr>
        <dsp:cNvPr id="0" name=""/>
        <dsp:cNvSpPr/>
      </dsp:nvSpPr>
      <dsp:spPr>
        <a:xfrm>
          <a:off x="0" y="2110893"/>
          <a:ext cx="10168127" cy="527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Epsilion_decay – 0.995 - </a:t>
          </a:r>
          <a:r>
            <a:rPr lang="en-US" sz="1400" b="0" i="0" kern="1200"/>
            <a:t>Rate at which epsilon decreases after each episode, promoting more exploitation over time.</a:t>
          </a:r>
          <a:endParaRPr lang="en-US" sz="1400" kern="1200"/>
        </a:p>
      </dsp:txBody>
      <dsp:txXfrm>
        <a:off x="0" y="2110893"/>
        <a:ext cx="10168127" cy="527610"/>
      </dsp:txXfrm>
    </dsp:sp>
    <dsp:sp modelId="{0E77D49F-7268-CE4F-AFBB-D0D9A4D9E045}">
      <dsp:nvSpPr>
        <dsp:cNvPr id="0" name=""/>
        <dsp:cNvSpPr/>
      </dsp:nvSpPr>
      <dsp:spPr>
        <a:xfrm>
          <a:off x="0" y="2638503"/>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5895F6-0E83-254B-A6B6-A789E3490BDF}">
      <dsp:nvSpPr>
        <dsp:cNvPr id="0" name=""/>
        <dsp:cNvSpPr/>
      </dsp:nvSpPr>
      <dsp:spPr>
        <a:xfrm>
          <a:off x="0" y="2638503"/>
          <a:ext cx="10168127" cy="527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Batch size – 128 - </a:t>
          </a:r>
          <a:r>
            <a:rPr lang="en-US" sz="1400" b="0" i="0" kern="1200"/>
            <a:t>The number of experiences used to train the model in each update step.</a:t>
          </a:r>
          <a:endParaRPr lang="en-US" sz="1400" kern="1200"/>
        </a:p>
      </dsp:txBody>
      <dsp:txXfrm>
        <a:off x="0" y="2638503"/>
        <a:ext cx="10168127" cy="527610"/>
      </dsp:txXfrm>
    </dsp:sp>
    <dsp:sp modelId="{2AD00079-B033-764C-B0FF-81BAA0CBCDBC}">
      <dsp:nvSpPr>
        <dsp:cNvPr id="0" name=""/>
        <dsp:cNvSpPr/>
      </dsp:nvSpPr>
      <dsp:spPr>
        <a:xfrm>
          <a:off x="0" y="3166114"/>
          <a:ext cx="1016812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830CEF-F3FF-EE42-9F21-93BE1ED5F750}">
      <dsp:nvSpPr>
        <dsp:cNvPr id="0" name=""/>
        <dsp:cNvSpPr/>
      </dsp:nvSpPr>
      <dsp:spPr>
        <a:xfrm>
          <a:off x="0" y="3166114"/>
          <a:ext cx="10168127" cy="527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Num_of_episodes – 100 - </a:t>
          </a:r>
          <a:r>
            <a:rPr lang="en-US" sz="1400" b="0" i="0" kern="1200"/>
            <a:t>Total number of training episodes during which the model will learn.</a:t>
          </a:r>
          <a:endParaRPr lang="en-US" sz="1400" kern="1200"/>
        </a:p>
      </dsp:txBody>
      <dsp:txXfrm>
        <a:off x="0" y="3166114"/>
        <a:ext cx="10168127" cy="52761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7E9ED-1F21-2A4A-B321-EFC137CA395B}">
      <dsp:nvSpPr>
        <dsp:cNvPr id="0" name=""/>
        <dsp:cNvSpPr/>
      </dsp:nvSpPr>
      <dsp:spPr>
        <a:xfrm>
          <a:off x="776" y="636025"/>
          <a:ext cx="3029842" cy="42417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6218" tIns="330200" rIns="236218" bIns="330200" numCol="1" spcCol="1270" anchor="t" anchorCtr="0">
          <a:noAutofit/>
        </a:bodyPr>
        <a:lstStyle/>
        <a:p>
          <a:pPr marL="0" lvl="0" indent="0" algn="l" defTabSz="977900">
            <a:lnSpc>
              <a:spcPct val="90000"/>
            </a:lnSpc>
            <a:spcBef>
              <a:spcPct val="0"/>
            </a:spcBef>
            <a:spcAft>
              <a:spcPct val="35000"/>
            </a:spcAft>
            <a:buNone/>
          </a:pPr>
          <a:r>
            <a:rPr lang="en-US" sz="2200" b="0" i="0" kern="1200"/>
            <a:t>Improves traffic flow and reduces delays for over a million commuters.</a:t>
          </a:r>
          <a:endParaRPr lang="en-US" sz="2200" kern="1200"/>
        </a:p>
      </dsp:txBody>
      <dsp:txXfrm>
        <a:off x="776" y="2247902"/>
        <a:ext cx="3029842" cy="2545068"/>
      </dsp:txXfrm>
    </dsp:sp>
    <dsp:sp modelId="{6CB8AA10-108B-CD45-B270-D33C35BD5AB6}">
      <dsp:nvSpPr>
        <dsp:cNvPr id="0" name=""/>
        <dsp:cNvSpPr/>
      </dsp:nvSpPr>
      <dsp:spPr>
        <a:xfrm>
          <a:off x="879431" y="1060203"/>
          <a:ext cx="1272534" cy="127253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212" tIns="12700" rIns="9921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65789" y="1246561"/>
        <a:ext cx="899818" cy="899818"/>
      </dsp:txXfrm>
    </dsp:sp>
    <dsp:sp modelId="{35A9DC40-93FE-BF45-A199-3FC6E0176313}">
      <dsp:nvSpPr>
        <dsp:cNvPr id="0" name=""/>
        <dsp:cNvSpPr/>
      </dsp:nvSpPr>
      <dsp:spPr>
        <a:xfrm>
          <a:off x="776" y="4877734"/>
          <a:ext cx="3029842"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4F6C4F-E8FE-4C44-BED8-0B66123F5D17}">
      <dsp:nvSpPr>
        <dsp:cNvPr id="0" name=""/>
        <dsp:cNvSpPr/>
      </dsp:nvSpPr>
      <dsp:spPr>
        <a:xfrm>
          <a:off x="3333604" y="636025"/>
          <a:ext cx="3029842" cy="424178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6218" tIns="330200" rIns="236218" bIns="330200" numCol="1" spcCol="1270" anchor="t" anchorCtr="0">
          <a:noAutofit/>
        </a:bodyPr>
        <a:lstStyle/>
        <a:p>
          <a:pPr marL="0" lvl="0" indent="0" algn="l" defTabSz="977900">
            <a:lnSpc>
              <a:spcPct val="90000"/>
            </a:lnSpc>
            <a:spcBef>
              <a:spcPct val="0"/>
            </a:spcBef>
            <a:spcAft>
              <a:spcPct val="35000"/>
            </a:spcAft>
            <a:buNone/>
          </a:pPr>
          <a:r>
            <a:rPr lang="en-US" sz="2200" b="0" i="0" kern="1200"/>
            <a:t>Enhances air quality and promotes sustainability by reducing emissions and oil consumption.</a:t>
          </a:r>
          <a:endParaRPr lang="en-US" sz="2200" kern="1200"/>
        </a:p>
      </dsp:txBody>
      <dsp:txXfrm>
        <a:off x="3333604" y="2247902"/>
        <a:ext cx="3029842" cy="2545068"/>
      </dsp:txXfrm>
    </dsp:sp>
    <dsp:sp modelId="{E190A727-0EB7-D546-9D89-A2A165692344}">
      <dsp:nvSpPr>
        <dsp:cNvPr id="0" name=""/>
        <dsp:cNvSpPr/>
      </dsp:nvSpPr>
      <dsp:spPr>
        <a:xfrm>
          <a:off x="4212258" y="1060203"/>
          <a:ext cx="1272534" cy="1272534"/>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212" tIns="12700" rIns="9921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398616" y="1246561"/>
        <a:ext cx="899818" cy="899818"/>
      </dsp:txXfrm>
    </dsp:sp>
    <dsp:sp modelId="{3CAEC555-F5DF-254C-B385-37C1E0C25960}">
      <dsp:nvSpPr>
        <dsp:cNvPr id="0" name=""/>
        <dsp:cNvSpPr/>
      </dsp:nvSpPr>
      <dsp:spPr>
        <a:xfrm>
          <a:off x="3333604" y="4877734"/>
          <a:ext cx="3029842"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CD29D-4229-46BB-A2DC-3131B27270E5}">
      <dsp:nvSpPr>
        <dsp:cNvPr id="0" name=""/>
        <dsp:cNvSpPr/>
      </dsp:nvSpPr>
      <dsp:spPr>
        <a:xfrm>
          <a:off x="0" y="1195"/>
          <a:ext cx="10168127" cy="5092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B94193-5B2A-4BEB-B1DD-F12C75F2E6EC}">
      <dsp:nvSpPr>
        <dsp:cNvPr id="0" name=""/>
        <dsp:cNvSpPr/>
      </dsp:nvSpPr>
      <dsp:spPr>
        <a:xfrm>
          <a:off x="154036" y="115767"/>
          <a:ext cx="280066" cy="2800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5F562F-247A-4A5F-9EC5-D8DF49D049D2}">
      <dsp:nvSpPr>
        <dsp:cNvPr id="0" name=""/>
        <dsp:cNvSpPr/>
      </dsp:nvSpPr>
      <dsp:spPr>
        <a:xfrm>
          <a:off x="588139" y="1195"/>
          <a:ext cx="9579988" cy="50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892" tIns="53892" rIns="53892" bIns="53892" numCol="1" spcCol="1270" anchor="ctr" anchorCtr="0">
          <a:noAutofit/>
        </a:bodyPr>
        <a:lstStyle/>
        <a:p>
          <a:pPr marL="0" lvl="0" indent="0" algn="l" defTabSz="844550">
            <a:lnSpc>
              <a:spcPct val="100000"/>
            </a:lnSpc>
            <a:spcBef>
              <a:spcPct val="0"/>
            </a:spcBef>
            <a:spcAft>
              <a:spcPct val="35000"/>
            </a:spcAft>
            <a:buNone/>
          </a:pPr>
          <a:r>
            <a:rPr lang="en-US" sz="1900" kern="1200"/>
            <a:t>Insufficient Access to Real-Time Data  </a:t>
          </a:r>
        </a:p>
      </dsp:txBody>
      <dsp:txXfrm>
        <a:off x="588139" y="1195"/>
        <a:ext cx="9579988" cy="509211"/>
      </dsp:txXfrm>
    </dsp:sp>
    <dsp:sp modelId="{16A04A21-2499-4B5F-B8B9-41786B4057FC}">
      <dsp:nvSpPr>
        <dsp:cNvPr id="0" name=""/>
        <dsp:cNvSpPr/>
      </dsp:nvSpPr>
      <dsp:spPr>
        <a:xfrm>
          <a:off x="0" y="637709"/>
          <a:ext cx="10168127" cy="5092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66A3C-6E95-40B8-AF8E-A8EDB8D5C025}">
      <dsp:nvSpPr>
        <dsp:cNvPr id="0" name=""/>
        <dsp:cNvSpPr/>
      </dsp:nvSpPr>
      <dsp:spPr>
        <a:xfrm>
          <a:off x="154036" y="752282"/>
          <a:ext cx="280066" cy="2800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1AFA72-F5A7-491F-ACCE-15C350C45647}">
      <dsp:nvSpPr>
        <dsp:cNvPr id="0" name=""/>
        <dsp:cNvSpPr/>
      </dsp:nvSpPr>
      <dsp:spPr>
        <a:xfrm>
          <a:off x="588139" y="637709"/>
          <a:ext cx="9579988" cy="50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892" tIns="53892" rIns="53892" bIns="53892" numCol="1" spcCol="1270" anchor="ctr" anchorCtr="0">
          <a:noAutofit/>
        </a:bodyPr>
        <a:lstStyle/>
        <a:p>
          <a:pPr marL="0" lvl="0" indent="0" algn="l" defTabSz="844550">
            <a:lnSpc>
              <a:spcPct val="100000"/>
            </a:lnSpc>
            <a:spcBef>
              <a:spcPct val="0"/>
            </a:spcBef>
            <a:spcAft>
              <a:spcPct val="35000"/>
            </a:spcAft>
            <a:buNone/>
          </a:pPr>
          <a:r>
            <a:rPr lang="en-US" sz="1900" kern="1200"/>
            <a:t>Utilized Simulated Data from SUMO  </a:t>
          </a:r>
        </a:p>
      </dsp:txBody>
      <dsp:txXfrm>
        <a:off x="588139" y="637709"/>
        <a:ext cx="9579988" cy="509211"/>
      </dsp:txXfrm>
    </dsp:sp>
    <dsp:sp modelId="{CAEE7131-A1FB-42AA-B8E7-BEC1E1982795}">
      <dsp:nvSpPr>
        <dsp:cNvPr id="0" name=""/>
        <dsp:cNvSpPr/>
      </dsp:nvSpPr>
      <dsp:spPr>
        <a:xfrm>
          <a:off x="0" y="1274224"/>
          <a:ext cx="10168127" cy="5092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4A194-22DF-42DD-AA0A-84A41CC21FF8}">
      <dsp:nvSpPr>
        <dsp:cNvPr id="0" name=""/>
        <dsp:cNvSpPr/>
      </dsp:nvSpPr>
      <dsp:spPr>
        <a:xfrm>
          <a:off x="154036" y="1388797"/>
          <a:ext cx="280066" cy="2800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9B03E-95CD-45D6-8971-BB20BCD6F89B}">
      <dsp:nvSpPr>
        <dsp:cNvPr id="0" name=""/>
        <dsp:cNvSpPr/>
      </dsp:nvSpPr>
      <dsp:spPr>
        <a:xfrm>
          <a:off x="588139" y="1274224"/>
          <a:ext cx="9579988" cy="50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892" tIns="53892" rIns="53892" bIns="53892" numCol="1" spcCol="1270" anchor="ctr" anchorCtr="0">
          <a:noAutofit/>
        </a:bodyPr>
        <a:lstStyle/>
        <a:p>
          <a:pPr marL="0" lvl="0" indent="0" algn="l" defTabSz="844550">
            <a:lnSpc>
              <a:spcPct val="100000"/>
            </a:lnSpc>
            <a:spcBef>
              <a:spcPct val="0"/>
            </a:spcBef>
            <a:spcAft>
              <a:spcPct val="35000"/>
            </a:spcAft>
            <a:buNone/>
          </a:pPr>
          <a:r>
            <a:rPr lang="en-US" sz="1900" kern="1200"/>
            <a:t>Limited Availability of Data Collection Devices  </a:t>
          </a:r>
        </a:p>
      </dsp:txBody>
      <dsp:txXfrm>
        <a:off x="588139" y="1274224"/>
        <a:ext cx="9579988" cy="509211"/>
      </dsp:txXfrm>
    </dsp:sp>
    <dsp:sp modelId="{BF4077F7-B3D1-45B6-80F7-546CDEFF7593}">
      <dsp:nvSpPr>
        <dsp:cNvPr id="0" name=""/>
        <dsp:cNvSpPr/>
      </dsp:nvSpPr>
      <dsp:spPr>
        <a:xfrm>
          <a:off x="0" y="1910739"/>
          <a:ext cx="10168127" cy="5092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E03876-3A84-4D5A-BE1C-7926B7BB4EEB}">
      <dsp:nvSpPr>
        <dsp:cNvPr id="0" name=""/>
        <dsp:cNvSpPr/>
      </dsp:nvSpPr>
      <dsp:spPr>
        <a:xfrm>
          <a:off x="154036" y="2025312"/>
          <a:ext cx="280066" cy="2800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D5B0FB-8D57-4C4C-B38B-04A80FDAB276}">
      <dsp:nvSpPr>
        <dsp:cNvPr id="0" name=""/>
        <dsp:cNvSpPr/>
      </dsp:nvSpPr>
      <dsp:spPr>
        <a:xfrm>
          <a:off x="588139" y="1910739"/>
          <a:ext cx="9579988" cy="50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892" tIns="53892" rIns="53892" bIns="53892" numCol="1" spcCol="1270" anchor="ctr" anchorCtr="0">
          <a:noAutofit/>
        </a:bodyPr>
        <a:lstStyle/>
        <a:p>
          <a:pPr marL="0" lvl="0" indent="0" algn="l" defTabSz="844550">
            <a:lnSpc>
              <a:spcPct val="100000"/>
            </a:lnSpc>
            <a:spcBef>
              <a:spcPct val="0"/>
            </a:spcBef>
            <a:spcAft>
              <a:spcPct val="35000"/>
            </a:spcAft>
            <a:buNone/>
          </a:pPr>
          <a:r>
            <a:rPr lang="en-US" sz="1900" kern="1200"/>
            <a:t>High Computational Complexity  </a:t>
          </a:r>
        </a:p>
      </dsp:txBody>
      <dsp:txXfrm>
        <a:off x="588139" y="1910739"/>
        <a:ext cx="9579988" cy="509211"/>
      </dsp:txXfrm>
    </dsp:sp>
    <dsp:sp modelId="{B966DFF6-BEE1-449C-9A47-358C7D56A444}">
      <dsp:nvSpPr>
        <dsp:cNvPr id="0" name=""/>
        <dsp:cNvSpPr/>
      </dsp:nvSpPr>
      <dsp:spPr>
        <a:xfrm>
          <a:off x="0" y="2547254"/>
          <a:ext cx="10168127" cy="5092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195490-DC57-49B4-B08D-15AFA27F134A}">
      <dsp:nvSpPr>
        <dsp:cNvPr id="0" name=""/>
        <dsp:cNvSpPr/>
      </dsp:nvSpPr>
      <dsp:spPr>
        <a:xfrm>
          <a:off x="154036" y="2661826"/>
          <a:ext cx="280066" cy="2800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BDBA58-C2CE-4670-A113-EFB89B6556A8}">
      <dsp:nvSpPr>
        <dsp:cNvPr id="0" name=""/>
        <dsp:cNvSpPr/>
      </dsp:nvSpPr>
      <dsp:spPr>
        <a:xfrm>
          <a:off x="588139" y="2547254"/>
          <a:ext cx="9579988" cy="50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892" tIns="53892" rIns="53892" bIns="53892" numCol="1" spcCol="1270" anchor="ctr" anchorCtr="0">
          <a:noAutofit/>
        </a:bodyPr>
        <a:lstStyle/>
        <a:p>
          <a:pPr marL="0" lvl="0" indent="0" algn="l" defTabSz="844550">
            <a:lnSpc>
              <a:spcPct val="100000"/>
            </a:lnSpc>
            <a:spcBef>
              <a:spcPct val="0"/>
            </a:spcBef>
            <a:spcAft>
              <a:spcPct val="35000"/>
            </a:spcAft>
            <a:buNone/>
          </a:pPr>
          <a:r>
            <a:rPr lang="en-US" sz="1900" kern="1200"/>
            <a:t>Need for Enhanced Coding Proficiency  </a:t>
          </a:r>
        </a:p>
      </dsp:txBody>
      <dsp:txXfrm>
        <a:off x="588139" y="2547254"/>
        <a:ext cx="9579988" cy="509211"/>
      </dsp:txXfrm>
    </dsp:sp>
    <dsp:sp modelId="{F0ED47BA-B256-432D-A152-4CCC337CAC38}">
      <dsp:nvSpPr>
        <dsp:cNvPr id="0" name=""/>
        <dsp:cNvSpPr/>
      </dsp:nvSpPr>
      <dsp:spPr>
        <a:xfrm>
          <a:off x="0" y="3183769"/>
          <a:ext cx="10168127" cy="5092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4ECC2F-C01C-452A-81AD-7A78D59D22EC}">
      <dsp:nvSpPr>
        <dsp:cNvPr id="0" name=""/>
        <dsp:cNvSpPr/>
      </dsp:nvSpPr>
      <dsp:spPr>
        <a:xfrm>
          <a:off x="154036" y="3298341"/>
          <a:ext cx="280066" cy="28006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D15DB2-C4CE-4AED-BC5B-E202F2211E2D}">
      <dsp:nvSpPr>
        <dsp:cNvPr id="0" name=""/>
        <dsp:cNvSpPr/>
      </dsp:nvSpPr>
      <dsp:spPr>
        <a:xfrm>
          <a:off x="588139" y="3183769"/>
          <a:ext cx="9579988" cy="50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892" tIns="53892" rIns="53892" bIns="53892" numCol="1" spcCol="1270" anchor="ctr" anchorCtr="0">
          <a:noAutofit/>
        </a:bodyPr>
        <a:lstStyle/>
        <a:p>
          <a:pPr marL="0" lvl="0" indent="0" algn="l" defTabSz="844550">
            <a:lnSpc>
              <a:spcPct val="100000"/>
            </a:lnSpc>
            <a:spcBef>
              <a:spcPct val="0"/>
            </a:spcBef>
            <a:spcAft>
              <a:spcPct val="35000"/>
            </a:spcAft>
            <a:buNone/>
          </a:pPr>
          <a:r>
            <a:rPr lang="en-US" sz="1900" kern="1200"/>
            <a:t>Inadequate Research Time Available </a:t>
          </a:r>
        </a:p>
      </dsp:txBody>
      <dsp:txXfrm>
        <a:off x="588139" y="3183769"/>
        <a:ext cx="9579988" cy="50921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275D-86B7-47EB-AB0E-A914A49EA794}">
      <dsp:nvSpPr>
        <dsp:cNvPr id="0" name=""/>
        <dsp:cNvSpPr/>
      </dsp:nvSpPr>
      <dsp:spPr>
        <a:xfrm>
          <a:off x="0" y="3364"/>
          <a:ext cx="6364224" cy="15734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2B4719-FF94-4741-9EBB-C8EC70560AC0}">
      <dsp:nvSpPr>
        <dsp:cNvPr id="0" name=""/>
        <dsp:cNvSpPr/>
      </dsp:nvSpPr>
      <dsp:spPr>
        <a:xfrm>
          <a:off x="475971" y="357392"/>
          <a:ext cx="865401" cy="8654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E473E4-A9CA-4B2C-A1BF-3CF0205BC819}">
      <dsp:nvSpPr>
        <dsp:cNvPr id="0" name=""/>
        <dsp:cNvSpPr/>
      </dsp:nvSpPr>
      <dsp:spPr>
        <a:xfrm>
          <a:off x="1817343" y="3364"/>
          <a:ext cx="2863900" cy="1573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24" tIns="166524" rIns="166524" bIns="166524" numCol="1" spcCol="1270" anchor="ctr" anchorCtr="0">
          <a:noAutofit/>
        </a:bodyPr>
        <a:lstStyle/>
        <a:p>
          <a:pPr marL="0" lvl="0" indent="0" algn="l" defTabSz="1022350">
            <a:lnSpc>
              <a:spcPct val="90000"/>
            </a:lnSpc>
            <a:spcBef>
              <a:spcPct val="0"/>
            </a:spcBef>
            <a:spcAft>
              <a:spcPct val="35000"/>
            </a:spcAft>
            <a:buNone/>
          </a:pPr>
          <a:r>
            <a:rPr lang="en-US" sz="2300" b="0" i="0" kern="1200"/>
            <a:t>Reinforcement Learning for Traffic Light Control </a:t>
          </a:r>
          <a:endParaRPr lang="en-US" sz="2300" kern="1200"/>
        </a:p>
      </dsp:txBody>
      <dsp:txXfrm>
        <a:off x="1817343" y="3364"/>
        <a:ext cx="2863900" cy="1573457"/>
      </dsp:txXfrm>
    </dsp:sp>
    <dsp:sp modelId="{DF521F7D-B04A-4506-BC75-E2E995E268FC}">
      <dsp:nvSpPr>
        <dsp:cNvPr id="0" name=""/>
        <dsp:cNvSpPr/>
      </dsp:nvSpPr>
      <dsp:spPr>
        <a:xfrm>
          <a:off x="4681244" y="3364"/>
          <a:ext cx="1681202" cy="1573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24" tIns="166524" rIns="166524" bIns="166524" numCol="1" spcCol="1270" anchor="ctr" anchorCtr="0">
          <a:noAutofit/>
        </a:bodyPr>
        <a:lstStyle/>
        <a:p>
          <a:pPr marL="0" lvl="0" indent="0" algn="l" defTabSz="622300">
            <a:lnSpc>
              <a:spcPct val="90000"/>
            </a:lnSpc>
            <a:spcBef>
              <a:spcPct val="0"/>
            </a:spcBef>
            <a:spcAft>
              <a:spcPct val="35000"/>
            </a:spcAft>
            <a:buNone/>
          </a:pPr>
          <a:r>
            <a:rPr lang="en-US" sz="1400" b="0" i="0" kern="1200" dirty="0"/>
            <a:t>Explores effective application of RL methods versus traditional fixed-time systems.</a:t>
          </a:r>
          <a:endParaRPr lang="en-US" sz="1400" kern="1200" dirty="0"/>
        </a:p>
      </dsp:txBody>
      <dsp:txXfrm>
        <a:off x="4681244" y="3364"/>
        <a:ext cx="1681202" cy="1573457"/>
      </dsp:txXfrm>
    </dsp:sp>
    <dsp:sp modelId="{9EEAB8DB-FE5C-4316-B8CD-154AA231A19D}">
      <dsp:nvSpPr>
        <dsp:cNvPr id="0" name=""/>
        <dsp:cNvSpPr/>
      </dsp:nvSpPr>
      <dsp:spPr>
        <a:xfrm>
          <a:off x="0" y="1970187"/>
          <a:ext cx="6364224" cy="15734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C65813-0E48-4CD7-8A38-B3E2F5CEF01D}">
      <dsp:nvSpPr>
        <dsp:cNvPr id="0" name=""/>
        <dsp:cNvSpPr/>
      </dsp:nvSpPr>
      <dsp:spPr>
        <a:xfrm>
          <a:off x="475971" y="2324215"/>
          <a:ext cx="865401" cy="8654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DB1A8F-A18C-4206-8148-7017891CF4C8}">
      <dsp:nvSpPr>
        <dsp:cNvPr id="0" name=""/>
        <dsp:cNvSpPr/>
      </dsp:nvSpPr>
      <dsp:spPr>
        <a:xfrm>
          <a:off x="1817343" y="1970187"/>
          <a:ext cx="2863900" cy="1573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24" tIns="166524" rIns="166524" bIns="166524" numCol="1" spcCol="1270" anchor="ctr" anchorCtr="0">
          <a:noAutofit/>
        </a:bodyPr>
        <a:lstStyle/>
        <a:p>
          <a:pPr marL="0" lvl="0" indent="0" algn="l" defTabSz="1022350">
            <a:lnSpc>
              <a:spcPct val="90000"/>
            </a:lnSpc>
            <a:spcBef>
              <a:spcPct val="0"/>
            </a:spcBef>
            <a:spcAft>
              <a:spcPct val="35000"/>
            </a:spcAft>
            <a:buNone/>
          </a:pPr>
          <a:r>
            <a:rPr lang="en-US" sz="2300" b="0" i="0" kern="1200" dirty="0"/>
            <a:t>Analysis of RL Approaches  </a:t>
          </a:r>
          <a:endParaRPr lang="en-US" sz="2300" kern="1200" dirty="0"/>
        </a:p>
      </dsp:txBody>
      <dsp:txXfrm>
        <a:off x="1817343" y="1970187"/>
        <a:ext cx="2863900" cy="1573457"/>
      </dsp:txXfrm>
    </dsp:sp>
    <dsp:sp modelId="{FB0AD69E-92F0-4115-AA06-FA9CCD86B5F4}">
      <dsp:nvSpPr>
        <dsp:cNvPr id="0" name=""/>
        <dsp:cNvSpPr/>
      </dsp:nvSpPr>
      <dsp:spPr>
        <a:xfrm>
          <a:off x="4681244" y="1970187"/>
          <a:ext cx="1681202" cy="1573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24" tIns="166524" rIns="166524" bIns="166524" numCol="1" spcCol="1270" anchor="ctr" anchorCtr="0">
          <a:noAutofit/>
        </a:bodyPr>
        <a:lstStyle/>
        <a:p>
          <a:pPr marL="0" lvl="0" indent="0" algn="l" defTabSz="533400">
            <a:lnSpc>
              <a:spcPct val="90000"/>
            </a:lnSpc>
            <a:spcBef>
              <a:spcPct val="0"/>
            </a:spcBef>
            <a:spcAft>
              <a:spcPct val="35000"/>
            </a:spcAft>
            <a:buNone/>
          </a:pPr>
          <a:r>
            <a:rPr lang="en-US" sz="1200" b="0" i="0" kern="1200" dirty="0"/>
            <a:t>Examines Q-learning, policy gradients, and deep reinforcement learning, highlighting their unique characteristics.  </a:t>
          </a:r>
          <a:endParaRPr lang="en-US" sz="1200" kern="1200" dirty="0"/>
        </a:p>
      </dsp:txBody>
      <dsp:txXfrm>
        <a:off x="4681244" y="1970187"/>
        <a:ext cx="1681202" cy="1573457"/>
      </dsp:txXfrm>
    </dsp:sp>
    <dsp:sp modelId="{5C479CC0-E494-4A8E-8A7D-512CF57124A5}">
      <dsp:nvSpPr>
        <dsp:cNvPr id="0" name=""/>
        <dsp:cNvSpPr/>
      </dsp:nvSpPr>
      <dsp:spPr>
        <a:xfrm>
          <a:off x="0" y="3937009"/>
          <a:ext cx="6364224" cy="15734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8AD57-F50C-4666-A23A-777CEBDAE6C0}">
      <dsp:nvSpPr>
        <dsp:cNvPr id="0" name=""/>
        <dsp:cNvSpPr/>
      </dsp:nvSpPr>
      <dsp:spPr>
        <a:xfrm>
          <a:off x="475971" y="4291037"/>
          <a:ext cx="865401" cy="8654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5DF580-DD19-4DC2-9E8E-D0035A370A03}">
      <dsp:nvSpPr>
        <dsp:cNvPr id="0" name=""/>
        <dsp:cNvSpPr/>
      </dsp:nvSpPr>
      <dsp:spPr>
        <a:xfrm>
          <a:off x="1817343" y="3937009"/>
          <a:ext cx="2863900" cy="1573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24" tIns="166524" rIns="166524" bIns="166524" numCol="1" spcCol="1270" anchor="ctr" anchorCtr="0">
          <a:noAutofit/>
        </a:bodyPr>
        <a:lstStyle/>
        <a:p>
          <a:pPr marL="0" lvl="0" indent="0" algn="l" defTabSz="1022350">
            <a:lnSpc>
              <a:spcPct val="90000"/>
            </a:lnSpc>
            <a:spcBef>
              <a:spcPct val="0"/>
            </a:spcBef>
            <a:spcAft>
              <a:spcPct val="35000"/>
            </a:spcAft>
            <a:buNone/>
          </a:pPr>
          <a:r>
            <a:rPr lang="en-US" sz="2300" b="0" i="0" kern="1200"/>
            <a:t>Impact on Urban Mobility  </a:t>
          </a:r>
          <a:endParaRPr lang="en-US" sz="2300" kern="1200"/>
        </a:p>
      </dsp:txBody>
      <dsp:txXfrm>
        <a:off x="1817343" y="3937009"/>
        <a:ext cx="2863900" cy="1573457"/>
      </dsp:txXfrm>
    </dsp:sp>
    <dsp:sp modelId="{B96FD4B8-38F6-4B0C-BADD-7BD15A115202}">
      <dsp:nvSpPr>
        <dsp:cNvPr id="0" name=""/>
        <dsp:cNvSpPr/>
      </dsp:nvSpPr>
      <dsp:spPr>
        <a:xfrm>
          <a:off x="4681244" y="3937009"/>
          <a:ext cx="1681202" cy="1573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524" tIns="166524" rIns="166524" bIns="166524" numCol="1" spcCol="1270" anchor="ctr" anchorCtr="0">
          <a:noAutofit/>
        </a:bodyPr>
        <a:lstStyle/>
        <a:p>
          <a:pPr marL="0" lvl="0" indent="0" algn="l" defTabSz="577850">
            <a:lnSpc>
              <a:spcPct val="90000"/>
            </a:lnSpc>
            <a:spcBef>
              <a:spcPct val="0"/>
            </a:spcBef>
            <a:spcAft>
              <a:spcPct val="35000"/>
            </a:spcAft>
            <a:buNone/>
          </a:pPr>
          <a:r>
            <a:rPr lang="en-US" sz="1300" b="0" i="0" kern="1200" dirty="0"/>
            <a:t>Emphasizes optimization of signal timings to reduce congestion and improve traffic flow management. </a:t>
          </a:r>
          <a:endParaRPr lang="en-US" sz="1300" kern="1200" dirty="0"/>
        </a:p>
      </dsp:txBody>
      <dsp:txXfrm>
        <a:off x="4681244" y="3937009"/>
        <a:ext cx="1681202" cy="1573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6381E-E4FE-4541-A21B-EE8070BF8AAF}">
      <dsp:nvSpPr>
        <dsp:cNvPr id="0" name=""/>
        <dsp:cNvSpPr/>
      </dsp:nvSpPr>
      <dsp:spPr>
        <a:xfrm>
          <a:off x="0" y="798957"/>
          <a:ext cx="6812280" cy="7195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High Population Density</a:t>
          </a:r>
        </a:p>
      </dsp:txBody>
      <dsp:txXfrm>
        <a:off x="35125" y="834082"/>
        <a:ext cx="6742030" cy="649299"/>
      </dsp:txXfrm>
    </dsp:sp>
    <dsp:sp modelId="{9FB3F0A7-69D3-8E46-88FF-05101B804BC1}">
      <dsp:nvSpPr>
        <dsp:cNvPr id="0" name=""/>
        <dsp:cNvSpPr/>
      </dsp:nvSpPr>
      <dsp:spPr>
        <a:xfrm>
          <a:off x="0" y="1604907"/>
          <a:ext cx="6812280" cy="719549"/>
        </a:xfrm>
        <a:prstGeom prst="roundRect">
          <a:avLst/>
        </a:prstGeom>
        <a:solidFill>
          <a:schemeClr val="accent2">
            <a:hueOff val="-378574"/>
            <a:satOff val="-2557"/>
            <a:lumOff val="25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Limited Road Infrastructure</a:t>
          </a:r>
        </a:p>
      </dsp:txBody>
      <dsp:txXfrm>
        <a:off x="35125" y="1640032"/>
        <a:ext cx="6742030" cy="649299"/>
      </dsp:txXfrm>
    </dsp:sp>
    <dsp:sp modelId="{2DB1D4A2-921D-AE45-86B6-C7B6D6F8F1DC}">
      <dsp:nvSpPr>
        <dsp:cNvPr id="0" name=""/>
        <dsp:cNvSpPr/>
      </dsp:nvSpPr>
      <dsp:spPr>
        <a:xfrm>
          <a:off x="0" y="2410857"/>
          <a:ext cx="6812280" cy="719549"/>
        </a:xfrm>
        <a:prstGeom prst="roundRect">
          <a:avLst/>
        </a:prstGeom>
        <a:solidFill>
          <a:schemeClr val="accent2">
            <a:hueOff val="-757148"/>
            <a:satOff val="-5115"/>
            <a:lumOff val="51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Public Transport Challenges</a:t>
          </a:r>
        </a:p>
      </dsp:txBody>
      <dsp:txXfrm>
        <a:off x="35125" y="2445982"/>
        <a:ext cx="6742030" cy="649299"/>
      </dsp:txXfrm>
    </dsp:sp>
    <dsp:sp modelId="{F3E1DF7E-EBDA-334B-B82C-8AB4BA23E437}">
      <dsp:nvSpPr>
        <dsp:cNvPr id="0" name=""/>
        <dsp:cNvSpPr/>
      </dsp:nvSpPr>
      <dsp:spPr>
        <a:xfrm>
          <a:off x="0" y="3216807"/>
          <a:ext cx="6812280" cy="719549"/>
        </a:xfrm>
        <a:prstGeom prst="roundRect">
          <a:avLst/>
        </a:prstGeom>
        <a:solidFill>
          <a:schemeClr val="accent2">
            <a:hueOff val="-1135723"/>
            <a:satOff val="-7672"/>
            <a:lumOff val="7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Traffic Management Issues</a:t>
          </a:r>
        </a:p>
      </dsp:txBody>
      <dsp:txXfrm>
        <a:off x="35125" y="3251932"/>
        <a:ext cx="6742030" cy="649299"/>
      </dsp:txXfrm>
    </dsp:sp>
    <dsp:sp modelId="{997DA3AE-D935-B447-B830-15F744F85694}">
      <dsp:nvSpPr>
        <dsp:cNvPr id="0" name=""/>
        <dsp:cNvSpPr/>
      </dsp:nvSpPr>
      <dsp:spPr>
        <a:xfrm>
          <a:off x="0" y="4022757"/>
          <a:ext cx="6812280" cy="719549"/>
        </a:xfrm>
        <a:prstGeom prst="roundRect">
          <a:avLst/>
        </a:prstGeom>
        <a:solidFill>
          <a:schemeClr val="accent2">
            <a:hueOff val="-1514297"/>
            <a:satOff val="-10230"/>
            <a:lumOff val="103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Road Construction and Maintenance</a:t>
          </a:r>
        </a:p>
      </dsp:txBody>
      <dsp:txXfrm>
        <a:off x="35125" y="4057882"/>
        <a:ext cx="6742030" cy="649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D0EB0-751C-4781-BF6A-945D9772B70A}">
      <dsp:nvSpPr>
        <dsp:cNvPr id="0" name=""/>
        <dsp:cNvSpPr/>
      </dsp:nvSpPr>
      <dsp:spPr>
        <a:xfrm>
          <a:off x="1272726" y="133597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D0BE5B-E192-4740-AF13-8D0687AD9CC7}">
      <dsp:nvSpPr>
        <dsp:cNvPr id="0" name=""/>
        <dsp:cNvSpPr/>
      </dsp:nvSpPr>
      <dsp:spPr>
        <a:xfrm>
          <a:off x="777726" y="2616741"/>
          <a:ext cx="1800000" cy="18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High Volume of Vehicle Density</a:t>
          </a:r>
        </a:p>
      </dsp:txBody>
      <dsp:txXfrm>
        <a:off x="777726" y="2616741"/>
        <a:ext cx="1800000" cy="1856250"/>
      </dsp:txXfrm>
    </dsp:sp>
    <dsp:sp modelId="{8B9821CF-AE28-2A42-A74B-19F51E1EFB3C}">
      <dsp:nvSpPr>
        <dsp:cNvPr id="0" name=""/>
        <dsp:cNvSpPr/>
      </dsp:nvSpPr>
      <dsp:spPr>
        <a:xfrm>
          <a:off x="3387727" y="133597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91B0CA-7FE3-4E4D-A132-352CE31DF9F3}">
      <dsp:nvSpPr>
        <dsp:cNvPr id="0" name=""/>
        <dsp:cNvSpPr/>
      </dsp:nvSpPr>
      <dsp:spPr>
        <a:xfrm>
          <a:off x="2892726" y="2616741"/>
          <a:ext cx="1800000" cy="18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Poor Traffic Light Time Management System</a:t>
          </a:r>
        </a:p>
      </dsp:txBody>
      <dsp:txXfrm>
        <a:off x="2892726" y="2616741"/>
        <a:ext cx="1800000" cy="1856250"/>
      </dsp:txXfrm>
    </dsp:sp>
    <dsp:sp modelId="{DA9E2457-C4F1-467B-9138-FA7500155383}">
      <dsp:nvSpPr>
        <dsp:cNvPr id="0" name=""/>
        <dsp:cNvSpPr/>
      </dsp:nvSpPr>
      <dsp:spPr>
        <a:xfrm>
          <a:off x="5502727" y="133597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83F322-0E95-4665-AAA2-A5C2CDB73B96}">
      <dsp:nvSpPr>
        <dsp:cNvPr id="0" name=""/>
        <dsp:cNvSpPr/>
      </dsp:nvSpPr>
      <dsp:spPr>
        <a:xfrm>
          <a:off x="5007727" y="2616741"/>
          <a:ext cx="1800000" cy="18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Inadequate Road Infrastructure Leading to Frequent Congestion</a:t>
          </a:r>
        </a:p>
      </dsp:txBody>
      <dsp:txXfrm>
        <a:off x="5007727" y="2616741"/>
        <a:ext cx="1800000" cy="1856250"/>
      </dsp:txXfrm>
    </dsp:sp>
    <dsp:sp modelId="{1FE017D6-0418-4E15-8D96-B8A99FBE2380}">
      <dsp:nvSpPr>
        <dsp:cNvPr id="0" name=""/>
        <dsp:cNvSpPr/>
      </dsp:nvSpPr>
      <dsp:spPr>
        <a:xfrm>
          <a:off x="7617727" y="1335975"/>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EF27BF-62AB-4074-A0FF-53864766BA35}">
      <dsp:nvSpPr>
        <dsp:cNvPr id="0" name=""/>
        <dsp:cNvSpPr/>
      </dsp:nvSpPr>
      <dsp:spPr>
        <a:xfrm>
          <a:off x="7122727" y="2616741"/>
          <a:ext cx="1800000" cy="18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Lack of Real-Time Traffic Updates for Commuters</a:t>
          </a:r>
        </a:p>
      </dsp:txBody>
      <dsp:txXfrm>
        <a:off x="7122727" y="2616741"/>
        <a:ext cx="1800000" cy="1856250"/>
      </dsp:txXfrm>
    </dsp:sp>
    <dsp:sp modelId="{498FAF90-A6D7-4373-BF67-C02B6C8FED2B}">
      <dsp:nvSpPr>
        <dsp:cNvPr id="0" name=""/>
        <dsp:cNvSpPr/>
      </dsp:nvSpPr>
      <dsp:spPr>
        <a:xfrm>
          <a:off x="9732727" y="133597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953346-ABCC-4ECC-82D8-F4C9EFEC36A6}">
      <dsp:nvSpPr>
        <dsp:cNvPr id="0" name=""/>
        <dsp:cNvSpPr/>
      </dsp:nvSpPr>
      <dsp:spPr>
        <a:xfrm>
          <a:off x="9237727" y="2616741"/>
          <a:ext cx="1800000" cy="185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Increased Vehicle Usage</a:t>
          </a:r>
        </a:p>
      </dsp:txBody>
      <dsp:txXfrm>
        <a:off x="9237727" y="2616741"/>
        <a:ext cx="1800000" cy="1856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452B8-84C8-AB45-8BAA-F46E00200228}">
      <dsp:nvSpPr>
        <dsp:cNvPr id="0" name=""/>
        <dsp:cNvSpPr/>
      </dsp:nvSpPr>
      <dsp:spPr>
        <a:xfrm>
          <a:off x="0" y="0"/>
          <a:ext cx="8938260" cy="196088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Sri Lanka still uses a fixed-time traffic light control system in most areas of Colombo.</a:t>
          </a:r>
        </a:p>
      </dsp:txBody>
      <dsp:txXfrm>
        <a:off x="57432" y="57432"/>
        <a:ext cx="6911532" cy="1846021"/>
      </dsp:txXfrm>
    </dsp:sp>
    <dsp:sp modelId="{A425443C-D530-FE4B-996A-6AEB7A833189}">
      <dsp:nvSpPr>
        <dsp:cNvPr id="0" name=""/>
        <dsp:cNvSpPr/>
      </dsp:nvSpPr>
      <dsp:spPr>
        <a:xfrm>
          <a:off x="1577340" y="2396638"/>
          <a:ext cx="8938260" cy="1960885"/>
        </a:xfrm>
        <a:prstGeom prst="roundRect">
          <a:avLst>
            <a:gd name="adj" fmla="val 10000"/>
          </a:avLst>
        </a:prstGeom>
        <a:solidFill>
          <a:schemeClr val="accent2">
            <a:hueOff val="-1514297"/>
            <a:satOff val="-10230"/>
            <a:lumOff val="103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When traffic congestion is high, it will be managed manually by police officers.</a:t>
          </a:r>
        </a:p>
      </dsp:txBody>
      <dsp:txXfrm>
        <a:off x="1634772" y="2454070"/>
        <a:ext cx="5971480" cy="1846021"/>
      </dsp:txXfrm>
    </dsp:sp>
    <dsp:sp modelId="{F98B8444-C12D-654C-80C4-9E48A6A19261}">
      <dsp:nvSpPr>
        <dsp:cNvPr id="0" name=""/>
        <dsp:cNvSpPr/>
      </dsp:nvSpPr>
      <dsp:spPr>
        <a:xfrm>
          <a:off x="7663684" y="1541474"/>
          <a:ext cx="1274575" cy="127457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50463" y="1541474"/>
        <a:ext cx="701017" cy="9591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3534E-415D-47BB-8E4F-FB278425D867}">
      <dsp:nvSpPr>
        <dsp:cNvPr id="0" name=""/>
        <dsp:cNvSpPr/>
      </dsp:nvSpPr>
      <dsp:spPr>
        <a:xfrm>
          <a:off x="0" y="730994"/>
          <a:ext cx="11172497" cy="13495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D574E7-DBD4-493E-BB54-B8B0BB95F15C}">
      <dsp:nvSpPr>
        <dsp:cNvPr id="0" name=""/>
        <dsp:cNvSpPr/>
      </dsp:nvSpPr>
      <dsp:spPr>
        <a:xfrm>
          <a:off x="408232" y="1034638"/>
          <a:ext cx="742240" cy="742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C5EFE3-9B05-439B-9C79-E5D16D6D400D}">
      <dsp:nvSpPr>
        <dsp:cNvPr id="0" name=""/>
        <dsp:cNvSpPr/>
      </dsp:nvSpPr>
      <dsp:spPr>
        <a:xfrm>
          <a:off x="1558704" y="730994"/>
          <a:ext cx="9613792" cy="134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25" tIns="142825" rIns="142825" bIns="142825" numCol="1" spcCol="1270" anchor="ctr" anchorCtr="0">
          <a:noAutofit/>
        </a:bodyPr>
        <a:lstStyle/>
        <a:p>
          <a:pPr marL="0" lvl="0" indent="0" algn="l" defTabSz="755650">
            <a:lnSpc>
              <a:spcPct val="100000"/>
            </a:lnSpc>
            <a:spcBef>
              <a:spcPct val="0"/>
            </a:spcBef>
            <a:spcAft>
              <a:spcPct val="35000"/>
            </a:spcAft>
            <a:buNone/>
          </a:pPr>
          <a:r>
            <a:rPr lang="en-US" sz="1700" b="1" i="1" kern="1200" dirty="0"/>
            <a:t>Signal Coordinate Approach</a:t>
          </a:r>
          <a:r>
            <a:rPr lang="en-US" sz="1700" b="0" i="0" kern="1200" dirty="0"/>
            <a:t>-</a:t>
          </a:r>
          <a:r>
            <a:rPr lang="en-US" sz="1700" b="1" i="1" kern="1200" dirty="0"/>
            <a:t> </a:t>
          </a:r>
          <a:r>
            <a:rPr lang="en-US" sz="1700" kern="1200" dirty="0"/>
            <a:t>Traffic signal coordination improves flow on busy roads but has drawbacks like community impact and maintenance costs. Traffic growth and incidents can limit its effectiveness.</a:t>
          </a:r>
        </a:p>
      </dsp:txBody>
      <dsp:txXfrm>
        <a:off x="1558704" y="730994"/>
        <a:ext cx="9613792" cy="1349528"/>
      </dsp:txXfrm>
    </dsp:sp>
    <dsp:sp modelId="{4C0EDCA7-9EB1-48C9-8537-EB2B55E465A1}">
      <dsp:nvSpPr>
        <dsp:cNvPr id="0" name=""/>
        <dsp:cNvSpPr/>
      </dsp:nvSpPr>
      <dsp:spPr>
        <a:xfrm>
          <a:off x="0" y="2417904"/>
          <a:ext cx="11172497" cy="13495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D3C8D-7B56-41F9-A618-042F036BB5E7}">
      <dsp:nvSpPr>
        <dsp:cNvPr id="0" name=""/>
        <dsp:cNvSpPr/>
      </dsp:nvSpPr>
      <dsp:spPr>
        <a:xfrm>
          <a:off x="408232" y="2721548"/>
          <a:ext cx="742240" cy="742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0CF26-37C0-4C82-AB4D-3B12A4EEBCB4}">
      <dsp:nvSpPr>
        <dsp:cNvPr id="0" name=""/>
        <dsp:cNvSpPr/>
      </dsp:nvSpPr>
      <dsp:spPr>
        <a:xfrm>
          <a:off x="1558704" y="2417904"/>
          <a:ext cx="9613792" cy="134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25" tIns="142825" rIns="142825" bIns="142825" numCol="1" spcCol="1270" anchor="ctr" anchorCtr="0">
          <a:noAutofit/>
        </a:bodyPr>
        <a:lstStyle/>
        <a:p>
          <a:pPr marL="0" lvl="0" indent="0" algn="l" defTabSz="755650">
            <a:lnSpc>
              <a:spcPct val="100000"/>
            </a:lnSpc>
            <a:spcBef>
              <a:spcPct val="0"/>
            </a:spcBef>
            <a:spcAft>
              <a:spcPct val="35000"/>
            </a:spcAft>
            <a:buNone/>
          </a:pPr>
          <a:r>
            <a:rPr lang="en-US" sz="1700" b="1" i="1" kern="1200" dirty="0"/>
            <a:t>Traffic Queue Length Approach </a:t>
          </a:r>
          <a:r>
            <a:rPr lang="en-US" sz="1700" kern="1200" dirty="0"/>
            <a:t>- The proposed system uses an array of sensors for accurate queue length estimation, as a single sensor is insufficient. Sensor placement varies based on traffic direction, vehicle types, and peak hours. However, this method is not cost-effective and is difficult to install on roadways.</a:t>
          </a:r>
        </a:p>
      </dsp:txBody>
      <dsp:txXfrm>
        <a:off x="1558704" y="2417904"/>
        <a:ext cx="9613792" cy="13495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4B2D6-7032-534B-AA9A-D600AB75C671}">
      <dsp:nvSpPr>
        <dsp:cNvPr id="0" name=""/>
        <dsp:cNvSpPr/>
      </dsp:nvSpPr>
      <dsp:spPr>
        <a:xfrm>
          <a:off x="1283" y="51044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CC0AD-33AC-F54C-9158-6418376CD8AE}">
      <dsp:nvSpPr>
        <dsp:cNvPr id="0" name=""/>
        <dsp:cNvSpPr/>
      </dsp:nvSpPr>
      <dsp:spPr>
        <a:xfrm>
          <a:off x="501904" y="986033"/>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i="1" kern="1200" dirty="0"/>
            <a:t>State – Action- Reward Framework </a:t>
          </a:r>
          <a:r>
            <a:rPr lang="en-US" sz="2500" kern="1200" dirty="0"/>
            <a:t>- </a:t>
          </a:r>
          <a:r>
            <a:rPr lang="en-US" sz="2500" b="0" i="0" kern="1200" dirty="0"/>
            <a:t>Employs a trial-and-error method to discover the best actions for making decisions by enhancing total rewards.</a:t>
          </a:r>
          <a:endParaRPr lang="en-US" sz="2500" kern="1200" dirty="0"/>
        </a:p>
      </dsp:txBody>
      <dsp:txXfrm>
        <a:off x="585701" y="1069830"/>
        <a:ext cx="4337991" cy="2693452"/>
      </dsp:txXfrm>
    </dsp:sp>
    <dsp:sp modelId="{F6AA9FD0-B862-8644-8292-6DAE8A7FC52E}">
      <dsp:nvSpPr>
        <dsp:cNvPr id="0" name=""/>
        <dsp:cNvSpPr/>
      </dsp:nvSpPr>
      <dsp:spPr>
        <a:xfrm>
          <a:off x="5508110" y="51044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471A13-9C9F-FB4E-8324-B86AD19035D8}">
      <dsp:nvSpPr>
        <dsp:cNvPr id="0" name=""/>
        <dsp:cNvSpPr/>
      </dsp:nvSpPr>
      <dsp:spPr>
        <a:xfrm>
          <a:off x="6008730" y="986033"/>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i="1" kern="1200"/>
            <a:t>Suitable for Traffic Systems </a:t>
          </a:r>
          <a:r>
            <a:rPr lang="en-US" sz="2500" kern="1200"/>
            <a:t>- </a:t>
          </a:r>
          <a:r>
            <a:rPr lang="en-US" sz="2500" b="0" i="0" kern="1200"/>
            <a:t>Manages intricate and changing settings such as traffic systems by developing strategies to minimize congestion and enhance flow.</a:t>
          </a:r>
          <a:endParaRPr lang="en-US" sz="2500" kern="1200"/>
        </a:p>
      </dsp:txBody>
      <dsp:txXfrm>
        <a:off x="6092527" y="1069830"/>
        <a:ext cx="4337991" cy="26934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4E38E-566E-4824-B4F3-19927BF28939}">
      <dsp:nvSpPr>
        <dsp:cNvPr id="0" name=""/>
        <dsp:cNvSpPr/>
      </dsp:nvSpPr>
      <dsp:spPr>
        <a:xfrm>
          <a:off x="1007146" y="783000"/>
          <a:ext cx="1466786" cy="14667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0B2C9C-2F8B-4806-AA3F-B556B64528A1}">
      <dsp:nvSpPr>
        <dsp:cNvPr id="0" name=""/>
        <dsp:cNvSpPr/>
      </dsp:nvSpPr>
      <dsp:spPr>
        <a:xfrm>
          <a:off x="110777" y="2683627"/>
          <a:ext cx="3259525" cy="989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Scalability - </a:t>
          </a:r>
          <a:r>
            <a:rPr lang="en-US" sz="1600" b="0" i="0" kern="1200" dirty="0"/>
            <a:t>Simple to implement across various traffic signals with different configurations.</a:t>
          </a:r>
          <a:endParaRPr lang="en-US" sz="1600" kern="1200" dirty="0"/>
        </a:p>
      </dsp:txBody>
      <dsp:txXfrm>
        <a:off x="110777" y="2683627"/>
        <a:ext cx="3259525" cy="989758"/>
      </dsp:txXfrm>
    </dsp:sp>
    <dsp:sp modelId="{86EB9055-43A1-4F88-9A75-ED594B49E83B}">
      <dsp:nvSpPr>
        <dsp:cNvPr id="0" name=""/>
        <dsp:cNvSpPr/>
      </dsp:nvSpPr>
      <dsp:spPr>
        <a:xfrm>
          <a:off x="4837089" y="783000"/>
          <a:ext cx="1466786" cy="1466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43A4F0-9AF4-4BDB-BFFB-F5F42C9D6435}">
      <dsp:nvSpPr>
        <dsp:cNvPr id="0" name=""/>
        <dsp:cNvSpPr/>
      </dsp:nvSpPr>
      <dsp:spPr>
        <a:xfrm>
          <a:off x="3940720" y="2683627"/>
          <a:ext cx="3259525" cy="989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Flexibility - </a:t>
          </a:r>
          <a:r>
            <a:rPr lang="en-US" sz="1600" b="0" i="0" kern="1200" dirty="0"/>
            <a:t>Able to adjust to immediate alterations in traffic conditions without any preset guidelines. </a:t>
          </a:r>
          <a:endParaRPr lang="en-US" sz="1600" kern="1200" dirty="0"/>
        </a:p>
      </dsp:txBody>
      <dsp:txXfrm>
        <a:off x="3940720" y="2683627"/>
        <a:ext cx="3259525" cy="989758"/>
      </dsp:txXfrm>
    </dsp:sp>
    <dsp:sp modelId="{8AF3184C-B79A-4392-ABFF-03C6120476F0}">
      <dsp:nvSpPr>
        <dsp:cNvPr id="0" name=""/>
        <dsp:cNvSpPr/>
      </dsp:nvSpPr>
      <dsp:spPr>
        <a:xfrm>
          <a:off x="8667032" y="783000"/>
          <a:ext cx="1466786" cy="14667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F18A36-AE75-4EC5-8F5B-8C47B61EB1DD}">
      <dsp:nvSpPr>
        <dsp:cNvPr id="0" name=""/>
        <dsp:cNvSpPr/>
      </dsp:nvSpPr>
      <dsp:spPr>
        <a:xfrm>
          <a:off x="7770663" y="2683627"/>
          <a:ext cx="3259525" cy="989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Optimization  - Strives to reduce wait times and enhance effectiveness, which is essential for intelligent traffic management.</a:t>
          </a:r>
        </a:p>
      </dsp:txBody>
      <dsp:txXfrm>
        <a:off x="7770663" y="2683627"/>
        <a:ext cx="3259525" cy="9897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F09BE-132F-4150-9DF3-1C4DF16D0219}">
      <dsp:nvSpPr>
        <dsp:cNvPr id="0" name=""/>
        <dsp:cNvSpPr/>
      </dsp:nvSpPr>
      <dsp:spPr>
        <a:xfrm>
          <a:off x="0" y="450"/>
          <a:ext cx="10168127" cy="1055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63840-1686-4B9A-9998-C9FF46DC2CFD}">
      <dsp:nvSpPr>
        <dsp:cNvPr id="0" name=""/>
        <dsp:cNvSpPr/>
      </dsp:nvSpPr>
      <dsp:spPr>
        <a:xfrm>
          <a:off x="319204" y="237875"/>
          <a:ext cx="580371" cy="5803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F09E29-36B5-47F9-9149-E3E59A65EB1C}">
      <dsp:nvSpPr>
        <dsp:cNvPr id="0" name=""/>
        <dsp:cNvSpPr/>
      </dsp:nvSpPr>
      <dsp:spPr>
        <a:xfrm>
          <a:off x="1218780" y="450"/>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marL="0" lvl="0" indent="0" algn="l" defTabSz="1111250">
            <a:lnSpc>
              <a:spcPct val="100000"/>
            </a:lnSpc>
            <a:spcBef>
              <a:spcPct val="0"/>
            </a:spcBef>
            <a:spcAft>
              <a:spcPct val="35000"/>
            </a:spcAft>
            <a:buNone/>
          </a:pPr>
          <a:r>
            <a:rPr lang="en-US" sz="2500" kern="1200" dirty="0"/>
            <a:t>Handle Large Map Area – </a:t>
          </a:r>
          <a:r>
            <a:rPr lang="en-US" sz="2500" b="0" i="0" kern="1200" dirty="0"/>
            <a:t>Able to effectively manage the complexities of large-scale traffic systems.</a:t>
          </a:r>
          <a:endParaRPr lang="en-US" sz="2500" kern="1200" dirty="0"/>
        </a:p>
      </dsp:txBody>
      <dsp:txXfrm>
        <a:off x="1218780" y="450"/>
        <a:ext cx="8949347" cy="1055221"/>
      </dsp:txXfrm>
    </dsp:sp>
    <dsp:sp modelId="{22EF07C6-B69D-46A2-9983-6F969DCEC5C7}">
      <dsp:nvSpPr>
        <dsp:cNvPr id="0" name=""/>
        <dsp:cNvSpPr/>
      </dsp:nvSpPr>
      <dsp:spPr>
        <a:xfrm>
          <a:off x="0" y="1319477"/>
          <a:ext cx="10168127" cy="1055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ACB745-F7CD-4B03-8454-9D3809423363}">
      <dsp:nvSpPr>
        <dsp:cNvPr id="0" name=""/>
        <dsp:cNvSpPr/>
      </dsp:nvSpPr>
      <dsp:spPr>
        <a:xfrm>
          <a:off x="319204" y="1556902"/>
          <a:ext cx="580371" cy="5803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CAE05C-100A-4B4A-A4A1-4DD3EFB9D5FF}">
      <dsp:nvSpPr>
        <dsp:cNvPr id="0" name=""/>
        <dsp:cNvSpPr/>
      </dsp:nvSpPr>
      <dsp:spPr>
        <a:xfrm>
          <a:off x="1218780" y="1319477"/>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marL="0" lvl="0" indent="0" algn="l" defTabSz="1111250">
            <a:lnSpc>
              <a:spcPct val="100000"/>
            </a:lnSpc>
            <a:spcBef>
              <a:spcPct val="0"/>
            </a:spcBef>
            <a:spcAft>
              <a:spcPct val="35000"/>
            </a:spcAft>
            <a:buNone/>
          </a:pPr>
          <a:r>
            <a:rPr lang="en-US" sz="2500" kern="1200"/>
            <a:t>Real-Time Optimization – </a:t>
          </a:r>
          <a:r>
            <a:rPr lang="en-US" sz="2500" b="0" i="0" kern="1200"/>
            <a:t>Develops adaptive policies that adjust to real-time traffic conditions.</a:t>
          </a:r>
          <a:endParaRPr lang="en-US" sz="2500" kern="1200"/>
        </a:p>
      </dsp:txBody>
      <dsp:txXfrm>
        <a:off x="1218780" y="1319477"/>
        <a:ext cx="8949347" cy="1055221"/>
      </dsp:txXfrm>
    </dsp:sp>
    <dsp:sp modelId="{208D5EA7-526C-40C1-9993-FCC4DED2B498}">
      <dsp:nvSpPr>
        <dsp:cNvPr id="0" name=""/>
        <dsp:cNvSpPr/>
      </dsp:nvSpPr>
      <dsp:spPr>
        <a:xfrm>
          <a:off x="0" y="2638503"/>
          <a:ext cx="10168127" cy="10552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664609-2FA7-4496-9184-88C7D71459F9}">
      <dsp:nvSpPr>
        <dsp:cNvPr id="0" name=""/>
        <dsp:cNvSpPr/>
      </dsp:nvSpPr>
      <dsp:spPr>
        <a:xfrm>
          <a:off x="319204" y="2875928"/>
          <a:ext cx="580371" cy="5803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5C9506-6384-42EA-BA15-366E2B3C924C}">
      <dsp:nvSpPr>
        <dsp:cNvPr id="0" name=""/>
        <dsp:cNvSpPr/>
      </dsp:nvSpPr>
      <dsp:spPr>
        <a:xfrm>
          <a:off x="1218780" y="2638503"/>
          <a:ext cx="8949347" cy="105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78" tIns="111678" rIns="111678" bIns="111678" numCol="1" spcCol="1270" anchor="ctr" anchorCtr="0">
          <a:noAutofit/>
        </a:bodyPr>
        <a:lstStyle/>
        <a:p>
          <a:pPr marL="0" lvl="0" indent="0" algn="l" defTabSz="1111250">
            <a:lnSpc>
              <a:spcPct val="100000"/>
            </a:lnSpc>
            <a:spcBef>
              <a:spcPct val="0"/>
            </a:spcBef>
            <a:spcAft>
              <a:spcPct val="35000"/>
            </a:spcAft>
            <a:buNone/>
          </a:pPr>
          <a:r>
            <a:rPr lang="en-US" sz="2500" kern="1200"/>
            <a:t>Enhanced Performance - </a:t>
          </a:r>
          <a:r>
            <a:rPr lang="en-US" sz="2500" b="0" i="0" kern="1200"/>
            <a:t>Achieves better coordination and efficiency compared to traditional Q-learning.</a:t>
          </a:r>
          <a:endParaRPr lang="en-US" sz="2500" kern="1200"/>
        </a:p>
      </dsp:txBody>
      <dsp:txXfrm>
        <a:off x="1218780" y="2638503"/>
        <a:ext cx="8949347" cy="10552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F1396-3C94-EF4D-B745-5C3B4D60BC57}">
      <dsp:nvSpPr>
        <dsp:cNvPr id="0" name=""/>
        <dsp:cNvSpPr/>
      </dsp:nvSpPr>
      <dsp:spPr>
        <a:xfrm>
          <a:off x="821" y="182441"/>
          <a:ext cx="3327201" cy="399264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755650">
            <a:lnSpc>
              <a:spcPct val="90000"/>
            </a:lnSpc>
            <a:spcBef>
              <a:spcPct val="0"/>
            </a:spcBef>
            <a:spcAft>
              <a:spcPct val="35000"/>
            </a:spcAft>
            <a:buNone/>
          </a:pPr>
          <a:r>
            <a:rPr lang="en-US" sz="1700" kern="1200"/>
            <a:t>Multiple Learning Agents - </a:t>
          </a:r>
          <a:r>
            <a:rPr lang="en-US" sz="1700" b="0" i="0" kern="1200"/>
            <a:t>MARL is a dynamic process where multiple agents learn and collaborate in a shared environment, driving towards both personal aspirations and collective success.</a:t>
          </a:r>
          <a:endParaRPr lang="en-US" sz="1700" kern="1200"/>
        </a:p>
      </dsp:txBody>
      <dsp:txXfrm>
        <a:off x="821" y="1779497"/>
        <a:ext cx="3327201" cy="2395585"/>
      </dsp:txXfrm>
    </dsp:sp>
    <dsp:sp modelId="{4F12890D-0A30-EA49-B740-213821F0A91F}">
      <dsp:nvSpPr>
        <dsp:cNvPr id="0" name=""/>
        <dsp:cNvSpPr/>
      </dsp:nvSpPr>
      <dsp:spPr>
        <a:xfrm>
          <a:off x="821" y="182441"/>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82441"/>
        <a:ext cx="3327201" cy="1597056"/>
      </dsp:txXfrm>
    </dsp:sp>
    <dsp:sp modelId="{D40F7AA1-CF67-944A-AB99-B3E61D47BC21}">
      <dsp:nvSpPr>
        <dsp:cNvPr id="0" name=""/>
        <dsp:cNvSpPr/>
      </dsp:nvSpPr>
      <dsp:spPr>
        <a:xfrm>
          <a:off x="3594199" y="182441"/>
          <a:ext cx="3327201" cy="399264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755650">
            <a:lnSpc>
              <a:spcPct val="90000"/>
            </a:lnSpc>
            <a:spcBef>
              <a:spcPct val="0"/>
            </a:spcBef>
            <a:spcAft>
              <a:spcPct val="35000"/>
            </a:spcAft>
            <a:buNone/>
          </a:pPr>
          <a:r>
            <a:rPr lang="en-US" sz="1700" kern="1200"/>
            <a:t>Collaboration and Competition - </a:t>
          </a:r>
          <a:r>
            <a:rPr lang="en-US" sz="1700" b="0" i="0" kern="1200"/>
            <a:t>Agents may cooperate to optimize shared rewards or compete to maximize individual gains, depending on the task.</a:t>
          </a:r>
          <a:endParaRPr lang="en-US" sz="1700" kern="1200"/>
        </a:p>
      </dsp:txBody>
      <dsp:txXfrm>
        <a:off x="3594199" y="1779497"/>
        <a:ext cx="3327201" cy="2395585"/>
      </dsp:txXfrm>
    </dsp:sp>
    <dsp:sp modelId="{86207287-094A-E246-BAE2-2EBBA4662715}">
      <dsp:nvSpPr>
        <dsp:cNvPr id="0" name=""/>
        <dsp:cNvSpPr/>
      </dsp:nvSpPr>
      <dsp:spPr>
        <a:xfrm>
          <a:off x="3594199" y="182441"/>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82441"/>
        <a:ext cx="3327201" cy="1597056"/>
      </dsp:txXfrm>
    </dsp:sp>
    <dsp:sp modelId="{FECA79D5-7F9B-404C-BB72-28CD2BC4C4CE}">
      <dsp:nvSpPr>
        <dsp:cNvPr id="0" name=""/>
        <dsp:cNvSpPr/>
      </dsp:nvSpPr>
      <dsp:spPr>
        <a:xfrm>
          <a:off x="7187576" y="182441"/>
          <a:ext cx="3327201" cy="399264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755650">
            <a:lnSpc>
              <a:spcPct val="90000"/>
            </a:lnSpc>
            <a:spcBef>
              <a:spcPct val="0"/>
            </a:spcBef>
            <a:spcAft>
              <a:spcPct val="35000"/>
            </a:spcAft>
            <a:buNone/>
          </a:pPr>
          <a:r>
            <a:rPr lang="en-US" sz="1700" kern="1200"/>
            <a:t>Dynamic Environments - appropriate for intricate, evolving systems such as traffic control, where agents need to adjust to shifting situations.</a:t>
          </a:r>
        </a:p>
      </dsp:txBody>
      <dsp:txXfrm>
        <a:off x="7187576" y="1779497"/>
        <a:ext cx="3327201" cy="2395585"/>
      </dsp:txXfrm>
    </dsp:sp>
    <dsp:sp modelId="{50A5608A-F68B-7A42-A9FC-F708BF6C876C}">
      <dsp:nvSpPr>
        <dsp:cNvPr id="0" name=""/>
        <dsp:cNvSpPr/>
      </dsp:nvSpPr>
      <dsp:spPr>
        <a:xfrm>
          <a:off x="7187576" y="182441"/>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82441"/>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1/23/25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07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1/23/25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995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1/23/25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21050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1/23/25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56527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1/23/25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50232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1/23/25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68887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1/23/25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22036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1/23/25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87016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1/23/25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0033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1/23/25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1657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1/23/25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9548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1/23/25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60261444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8.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reet Lights">
            <a:extLst>
              <a:ext uri="{FF2B5EF4-FFF2-40B4-BE49-F238E27FC236}">
                <a16:creationId xmlns:a16="http://schemas.microsoft.com/office/drawing/2014/main" id="{99DF3A9E-4C54-24BA-98A0-FCCEC4C04F9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19" y="231238"/>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81BD0F-BF28-F3E7-460E-DAB971097982}"/>
              </a:ext>
            </a:extLst>
          </p:cNvPr>
          <p:cNvSpPr>
            <a:spLocks noGrp="1"/>
          </p:cNvSpPr>
          <p:nvPr>
            <p:ph type="ctrTitle"/>
          </p:nvPr>
        </p:nvSpPr>
        <p:spPr>
          <a:xfrm>
            <a:off x="404553" y="3091928"/>
            <a:ext cx="9078562" cy="2387600"/>
          </a:xfrm>
        </p:spPr>
        <p:txBody>
          <a:bodyPr>
            <a:normAutofit fontScale="90000"/>
          </a:bodyPr>
          <a:lstStyle/>
          <a:p>
            <a:r>
              <a:rPr lang="en-JP" sz="5100" dirty="0">
                <a:solidFill>
                  <a:schemeClr val="bg1"/>
                </a:solidFill>
                <a:highlight>
                  <a:srgbClr val="000000"/>
                </a:highlight>
              </a:rPr>
              <a:t>SUMO-Based Intelligent Traffic Lights Control System for Congested Areas in Colombo</a:t>
            </a:r>
          </a:p>
        </p:txBody>
      </p:sp>
      <p:sp>
        <p:nvSpPr>
          <p:cNvPr id="3" name="Subtitle 2">
            <a:extLst>
              <a:ext uri="{FF2B5EF4-FFF2-40B4-BE49-F238E27FC236}">
                <a16:creationId xmlns:a16="http://schemas.microsoft.com/office/drawing/2014/main" id="{1FD92DE7-FC64-5F32-CC1F-F123E53DE786}"/>
              </a:ext>
            </a:extLst>
          </p:cNvPr>
          <p:cNvSpPr>
            <a:spLocks noGrp="1"/>
          </p:cNvSpPr>
          <p:nvPr>
            <p:ph type="subTitle" idx="1"/>
          </p:nvPr>
        </p:nvSpPr>
        <p:spPr>
          <a:xfrm>
            <a:off x="404553" y="5551469"/>
            <a:ext cx="9078562" cy="592975"/>
          </a:xfrm>
        </p:spPr>
        <p:txBody>
          <a:bodyPr anchor="ctr">
            <a:normAutofit/>
          </a:bodyPr>
          <a:lstStyle/>
          <a:p>
            <a:r>
              <a:rPr lang="en-JP" dirty="0">
                <a:solidFill>
                  <a:schemeClr val="bg1"/>
                </a:solidFill>
                <a:highlight>
                  <a:srgbClr val="000000"/>
                </a:highlight>
              </a:rPr>
              <a:t>M23W0628 – N.W.V.C.K.Chathuranga</a:t>
            </a:r>
          </a:p>
        </p:txBody>
      </p:sp>
    </p:spTree>
    <p:extLst>
      <p:ext uri="{BB962C8B-B14F-4D97-AF65-F5344CB8AC3E}">
        <p14:creationId xmlns:p14="http://schemas.microsoft.com/office/powerpoint/2010/main" val="409733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D77488-0A9E-6113-EECA-6A0A973F7EED}"/>
              </a:ext>
            </a:extLst>
          </p:cNvPr>
          <p:cNvSpPr>
            <a:spLocks noGrp="1"/>
          </p:cNvSpPr>
          <p:nvPr>
            <p:ph type="title"/>
          </p:nvPr>
        </p:nvSpPr>
        <p:spPr>
          <a:xfrm>
            <a:off x="841248" y="256032"/>
            <a:ext cx="10506456" cy="1014984"/>
          </a:xfrm>
        </p:spPr>
        <p:txBody>
          <a:bodyPr anchor="b">
            <a:normAutofit/>
          </a:bodyPr>
          <a:lstStyle/>
          <a:p>
            <a:r>
              <a:rPr lang="en-JP" dirty="0"/>
              <a:t>What </a:t>
            </a:r>
            <a:r>
              <a:rPr lang="en-US" dirty="0"/>
              <a:t>the </a:t>
            </a:r>
            <a:r>
              <a:rPr lang="en-JP" dirty="0"/>
              <a:t>Q-Learning Approach</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34A99D54-00A8-4862-88FB-0348EE3BBBFB}"/>
              </a:ext>
            </a:extLst>
          </p:cNvPr>
          <p:cNvGraphicFramePr>
            <a:graphicFrameLocks noGrp="1"/>
          </p:cNvGraphicFramePr>
          <p:nvPr>
            <p:ph idx="1"/>
            <p:extLst>
              <p:ext uri="{D42A27DB-BD31-4B8C-83A1-F6EECF244321}">
                <p14:modId xmlns:p14="http://schemas.microsoft.com/office/powerpoint/2010/main" val="412544652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13594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C685-F1C3-CF21-4522-D04B099F70BF}"/>
              </a:ext>
            </a:extLst>
          </p:cNvPr>
          <p:cNvSpPr>
            <a:spLocks noGrp="1"/>
          </p:cNvSpPr>
          <p:nvPr>
            <p:ph type="title"/>
          </p:nvPr>
        </p:nvSpPr>
        <p:spPr/>
        <p:txBody>
          <a:bodyPr/>
          <a:lstStyle/>
          <a:p>
            <a:r>
              <a:rPr lang="en-JP" dirty="0"/>
              <a:t>Why Q - Learning</a:t>
            </a:r>
          </a:p>
        </p:txBody>
      </p:sp>
      <p:graphicFrame>
        <p:nvGraphicFramePr>
          <p:cNvPr id="5" name="Content Placeholder 2">
            <a:extLst>
              <a:ext uri="{FF2B5EF4-FFF2-40B4-BE49-F238E27FC236}">
                <a16:creationId xmlns:a16="http://schemas.microsoft.com/office/drawing/2014/main" id="{BC70ACEE-F35E-D96E-6A18-90B59F3ED6F6}"/>
              </a:ext>
            </a:extLst>
          </p:cNvPr>
          <p:cNvGraphicFramePr>
            <a:graphicFrameLocks noGrp="1"/>
          </p:cNvGraphicFramePr>
          <p:nvPr>
            <p:ph idx="1"/>
            <p:extLst>
              <p:ext uri="{D42A27DB-BD31-4B8C-83A1-F6EECF244321}">
                <p14:modId xmlns:p14="http://schemas.microsoft.com/office/powerpoint/2010/main" val="618783669"/>
              </p:ext>
            </p:extLst>
          </p:nvPr>
        </p:nvGraphicFramePr>
        <p:xfrm>
          <a:off x="609600" y="2165131"/>
          <a:ext cx="11140966" cy="4456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750325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4B7CF-8C9D-8DD8-0733-6D71A4308209}"/>
              </a:ext>
            </a:extLst>
          </p:cNvPr>
          <p:cNvSpPr>
            <a:spLocks noGrp="1"/>
          </p:cNvSpPr>
          <p:nvPr>
            <p:ph type="title"/>
          </p:nvPr>
        </p:nvSpPr>
        <p:spPr/>
        <p:txBody>
          <a:bodyPr/>
          <a:lstStyle/>
          <a:p>
            <a:r>
              <a:rPr lang="en-JP"/>
              <a:t>What is the Deep-Q Network</a:t>
            </a:r>
            <a:endParaRPr lang="en-JP" dirty="0"/>
          </a:p>
        </p:txBody>
      </p:sp>
      <p:sp>
        <p:nvSpPr>
          <p:cNvPr id="3" name="Content Placeholder 2">
            <a:extLst>
              <a:ext uri="{FF2B5EF4-FFF2-40B4-BE49-F238E27FC236}">
                <a16:creationId xmlns:a16="http://schemas.microsoft.com/office/drawing/2014/main" id="{D7B736D8-C919-C03D-3700-A37AA360BBD7}"/>
              </a:ext>
            </a:extLst>
          </p:cNvPr>
          <p:cNvSpPr>
            <a:spLocks noGrp="1"/>
          </p:cNvSpPr>
          <p:nvPr>
            <p:ph idx="1"/>
          </p:nvPr>
        </p:nvSpPr>
        <p:spPr>
          <a:xfrm>
            <a:off x="1115568" y="2376424"/>
            <a:ext cx="10168128" cy="3668776"/>
          </a:xfrm>
        </p:spPr>
        <p:txBody>
          <a:bodyPr>
            <a:normAutofit/>
          </a:bodyPr>
          <a:lstStyle/>
          <a:p>
            <a:r>
              <a:rPr lang="en-JP" sz="2400"/>
              <a:t>Integration </a:t>
            </a:r>
            <a:r>
              <a:rPr lang="en-US" sz="2400" dirty="0"/>
              <a:t>of </a:t>
            </a:r>
            <a:r>
              <a:rPr lang="en-JP" sz="2400"/>
              <a:t>Neural Network with </a:t>
            </a:r>
            <a:r>
              <a:rPr lang="en-US" sz="2400" dirty="0"/>
              <a:t>Q-</a:t>
            </a:r>
            <a:r>
              <a:rPr lang="en-JP" sz="2400"/>
              <a:t>Learning </a:t>
            </a:r>
            <a:r>
              <a:rPr lang="en-JP"/>
              <a:t>– </a:t>
            </a:r>
            <a:r>
              <a:rPr lang="en-US" sz="1600" b="0" i="0" u="none" strike="noStrike" dirty="0">
                <a:solidFill>
                  <a:srgbClr val="000000"/>
                </a:solidFill>
                <a:effectLst/>
              </a:rPr>
              <a:t>Substitutes Q-tables with neural networks to estimate Q-values, allowing for decision-making in extensive state-action spaces.</a:t>
            </a:r>
          </a:p>
          <a:p>
            <a:pPr marL="0" indent="0">
              <a:buNone/>
            </a:pPr>
            <a:endParaRPr lang="en-US" sz="1600" b="0" i="0" u="none" strike="noStrike" dirty="0">
              <a:solidFill>
                <a:srgbClr val="000000"/>
              </a:solidFill>
              <a:effectLst/>
            </a:endParaRPr>
          </a:p>
          <a:p>
            <a:r>
              <a:rPr lang="en-JP" sz="2400"/>
              <a:t>Experience Replay and Target Networks </a:t>
            </a:r>
            <a:r>
              <a:rPr lang="en-JP"/>
              <a:t>- </a:t>
            </a:r>
            <a:r>
              <a:rPr lang="en-US" sz="1600" b="0" i="0" u="none" strike="noStrike" dirty="0">
                <a:solidFill>
                  <a:srgbClr val="000000"/>
                </a:solidFill>
                <a:effectLst/>
              </a:rPr>
              <a:t>Improves learning stability by storing past experiences and using separate networks for stable Q-value updates.</a:t>
            </a:r>
          </a:p>
          <a:p>
            <a:pPr marL="0" indent="0">
              <a:buNone/>
            </a:pPr>
            <a:endParaRPr lang="en-JP" sz="1600"/>
          </a:p>
          <a:p>
            <a:r>
              <a:rPr lang="en-JP" sz="2400"/>
              <a:t>Scalability for Complex Enviroment </a:t>
            </a:r>
            <a:r>
              <a:rPr lang="en-JP"/>
              <a:t>-</a:t>
            </a:r>
            <a:r>
              <a:rPr lang="en-JP" sz="2000"/>
              <a:t> </a:t>
            </a:r>
            <a:r>
              <a:rPr lang="en-US" sz="1600" b="0" i="0" u="none" strike="noStrike" dirty="0">
                <a:solidFill>
                  <a:srgbClr val="000000"/>
                </a:solidFill>
                <a:effectLst/>
              </a:rPr>
              <a:t>Manages input data in high dimensions, making it ideal for extensive and changing systems such as urban traffic networks.</a:t>
            </a:r>
            <a:endParaRPr lang="en-JP" sz="1600" dirty="0"/>
          </a:p>
        </p:txBody>
      </p:sp>
    </p:spTree>
    <p:extLst>
      <p:ext uri="{BB962C8B-B14F-4D97-AF65-F5344CB8AC3E}">
        <p14:creationId xmlns:p14="http://schemas.microsoft.com/office/powerpoint/2010/main" val="295213701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D060E-F2B0-4086-4862-508221A372AD}"/>
              </a:ext>
            </a:extLst>
          </p:cNvPr>
          <p:cNvSpPr>
            <a:spLocks noGrp="1"/>
          </p:cNvSpPr>
          <p:nvPr>
            <p:ph type="title"/>
          </p:nvPr>
        </p:nvSpPr>
        <p:spPr/>
        <p:txBody>
          <a:bodyPr/>
          <a:lstStyle/>
          <a:p>
            <a:r>
              <a:rPr lang="en-JP"/>
              <a:t>Why Deep-Q Network</a:t>
            </a:r>
            <a:endParaRPr lang="en-JP" dirty="0"/>
          </a:p>
        </p:txBody>
      </p:sp>
      <p:graphicFrame>
        <p:nvGraphicFramePr>
          <p:cNvPr id="15" name="Content Placeholder 2">
            <a:extLst>
              <a:ext uri="{FF2B5EF4-FFF2-40B4-BE49-F238E27FC236}">
                <a16:creationId xmlns:a16="http://schemas.microsoft.com/office/drawing/2014/main" id="{1373329B-033B-D250-CE9C-BBD34A413FB8}"/>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484714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C41D02D1-C5E6-705E-805C-2487DE8593EC}"/>
              </a:ext>
            </a:extLst>
          </p:cNvPr>
          <p:cNvSpPr>
            <a:spLocks noGrp="1"/>
          </p:cNvSpPr>
          <p:nvPr>
            <p:ph type="title"/>
          </p:nvPr>
        </p:nvSpPr>
        <p:spPr>
          <a:xfrm>
            <a:off x="477980" y="1122363"/>
            <a:ext cx="4233719" cy="3204134"/>
          </a:xfrm>
        </p:spPr>
        <p:txBody>
          <a:bodyPr vert="horz" lIns="91440" tIns="45720" rIns="91440" bIns="45720" rtlCol="0" anchor="b">
            <a:noAutofit/>
          </a:bodyPr>
          <a:lstStyle/>
          <a:p>
            <a:r>
              <a:rPr lang="en-US" dirty="0"/>
              <a:t>Deep-Q Network </a:t>
            </a:r>
            <a:br>
              <a:rPr lang="en-US" dirty="0"/>
            </a:br>
            <a:br>
              <a:rPr lang="en-US" dirty="0"/>
            </a:br>
            <a:r>
              <a:rPr lang="en-US" dirty="0"/>
              <a:t>vs</a:t>
            </a:r>
            <a:br>
              <a:rPr lang="en-US" dirty="0"/>
            </a:br>
            <a:br>
              <a:rPr lang="en-US" dirty="0"/>
            </a:br>
            <a:r>
              <a:rPr lang="en-US" dirty="0"/>
              <a:t>Human</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 shot of a graph&#10;&#10;Description automatically generated">
            <a:extLst>
              <a:ext uri="{FF2B5EF4-FFF2-40B4-BE49-F238E27FC236}">
                <a16:creationId xmlns:a16="http://schemas.microsoft.com/office/drawing/2014/main" id="{B19EAD44-BBC8-89FF-4155-336485F39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8152" y="625683"/>
            <a:ext cx="6399274" cy="5455380"/>
          </a:xfrm>
          <a:prstGeom prst="rect">
            <a:avLst/>
          </a:prstGeom>
        </p:spPr>
      </p:pic>
    </p:spTree>
    <p:extLst>
      <p:ext uri="{BB962C8B-B14F-4D97-AF65-F5344CB8AC3E}">
        <p14:creationId xmlns:p14="http://schemas.microsoft.com/office/powerpoint/2010/main" val="412299887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722A8-6BDF-D675-1A65-096CED6F2718}"/>
              </a:ext>
            </a:extLst>
          </p:cNvPr>
          <p:cNvSpPr>
            <a:spLocks noGrp="1"/>
          </p:cNvSpPr>
          <p:nvPr>
            <p:ph type="title"/>
          </p:nvPr>
        </p:nvSpPr>
        <p:spPr>
          <a:xfrm>
            <a:off x="841248" y="256032"/>
            <a:ext cx="10512552" cy="1095850"/>
          </a:xfrm>
        </p:spPr>
        <p:txBody>
          <a:bodyPr anchor="b">
            <a:noAutofit/>
          </a:bodyPr>
          <a:lstStyle/>
          <a:p>
            <a:r>
              <a:rPr lang="en-JP" sz="3800" dirty="0"/>
              <a:t>What is the Multi-Agent Reinforcement Learning (MARL)</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061B078B-D085-E6EB-DAB9-24B5DEA0ACD2}"/>
              </a:ext>
            </a:extLst>
          </p:cNvPr>
          <p:cNvGraphicFramePr>
            <a:graphicFrameLocks noGrp="1"/>
          </p:cNvGraphicFramePr>
          <p:nvPr>
            <p:ph idx="1"/>
            <p:extLst>
              <p:ext uri="{D42A27DB-BD31-4B8C-83A1-F6EECF244321}">
                <p14:modId xmlns:p14="http://schemas.microsoft.com/office/powerpoint/2010/main" val="405560405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19765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164EC-6878-985C-5085-06B2BBAC920D}"/>
              </a:ext>
            </a:extLst>
          </p:cNvPr>
          <p:cNvSpPr>
            <a:spLocks noGrp="1"/>
          </p:cNvSpPr>
          <p:nvPr>
            <p:ph type="title"/>
          </p:nvPr>
        </p:nvSpPr>
        <p:spPr>
          <a:xfrm>
            <a:off x="841248" y="251312"/>
            <a:ext cx="10506456" cy="1010264"/>
          </a:xfrm>
        </p:spPr>
        <p:txBody>
          <a:bodyPr anchor="ctr">
            <a:normAutofit/>
          </a:bodyPr>
          <a:lstStyle/>
          <a:p>
            <a:r>
              <a:rPr lang="en-JP" dirty="0"/>
              <a:t>What &amp; Why Cent</a:t>
            </a:r>
            <a:r>
              <a:rPr lang="en-US" dirty="0" err="1"/>
              <a:t>ra</a:t>
            </a:r>
            <a:r>
              <a:rPr lang="en-JP" dirty="0"/>
              <a:t>lized MARL</a:t>
            </a: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Content Placeholder 2">
            <a:extLst>
              <a:ext uri="{FF2B5EF4-FFF2-40B4-BE49-F238E27FC236}">
                <a16:creationId xmlns:a16="http://schemas.microsoft.com/office/drawing/2014/main" id="{44004668-FABE-01C3-E204-146632F300E0}"/>
              </a:ext>
            </a:extLst>
          </p:cNvPr>
          <p:cNvGraphicFramePr>
            <a:graphicFrameLocks noGrp="1"/>
          </p:cNvGraphicFramePr>
          <p:nvPr>
            <p:ph idx="1"/>
            <p:extLst>
              <p:ext uri="{D42A27DB-BD31-4B8C-83A1-F6EECF244321}">
                <p14:modId xmlns:p14="http://schemas.microsoft.com/office/powerpoint/2010/main" val="644360131"/>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50616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45D39D-3FE2-1C6E-4D78-5479BACE068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26908CC-6AC4-4222-8250-B90B6072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2F606D8-696E-4B76-BB10-43672AA14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751" y="302429"/>
            <a:ext cx="11550506" cy="6053922"/>
          </a:xfrm>
          <a:prstGeom prst="rect">
            <a:avLst/>
          </a:prstGeom>
          <a:solidFill>
            <a:schemeClr val="bg1"/>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ABF1881-5AFD-48F9-979A-19EE2FE30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608" y="2735029"/>
            <a:ext cx="14828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757AD4-E048-C318-B937-7A95E9A392B6}"/>
              </a:ext>
            </a:extLst>
          </p:cNvPr>
          <p:cNvSpPr>
            <a:spLocks noGrp="1"/>
          </p:cNvSpPr>
          <p:nvPr>
            <p:ph type="title"/>
          </p:nvPr>
        </p:nvSpPr>
        <p:spPr>
          <a:xfrm>
            <a:off x="841248" y="251312"/>
            <a:ext cx="10506456" cy="1010264"/>
          </a:xfrm>
        </p:spPr>
        <p:txBody>
          <a:bodyPr anchor="ctr">
            <a:normAutofit/>
          </a:bodyPr>
          <a:lstStyle/>
          <a:p>
            <a:r>
              <a:rPr lang="en-JP" dirty="0"/>
              <a:t>What &amp; Why Decent</a:t>
            </a:r>
            <a:r>
              <a:rPr lang="en-US" dirty="0" err="1"/>
              <a:t>ra</a:t>
            </a:r>
            <a:r>
              <a:rPr lang="en-JP" dirty="0"/>
              <a:t>lized MARL</a:t>
            </a:r>
          </a:p>
        </p:txBody>
      </p:sp>
      <p:graphicFrame>
        <p:nvGraphicFramePr>
          <p:cNvPr id="14" name="Content Placeholder 2">
            <a:extLst>
              <a:ext uri="{FF2B5EF4-FFF2-40B4-BE49-F238E27FC236}">
                <a16:creationId xmlns:a16="http://schemas.microsoft.com/office/drawing/2014/main" id="{51C437E7-6E46-EF07-7092-5F0C24CA47DE}"/>
              </a:ext>
            </a:extLst>
          </p:cNvPr>
          <p:cNvGraphicFramePr>
            <a:graphicFrameLocks noGrp="1"/>
          </p:cNvGraphicFramePr>
          <p:nvPr>
            <p:ph idx="1"/>
            <p:extLst>
              <p:ext uri="{D42A27DB-BD31-4B8C-83A1-F6EECF244321}">
                <p14:modId xmlns:p14="http://schemas.microsoft.com/office/powerpoint/2010/main" val="168764083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146794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372DD-0894-85A3-A930-BF0899937896}"/>
              </a:ext>
            </a:extLst>
          </p:cNvPr>
          <p:cNvSpPr>
            <a:spLocks noGrp="1"/>
          </p:cNvSpPr>
          <p:nvPr>
            <p:ph type="title"/>
          </p:nvPr>
        </p:nvSpPr>
        <p:spPr>
          <a:xfrm>
            <a:off x="841248" y="669656"/>
            <a:ext cx="10506456" cy="1559337"/>
          </a:xfrm>
        </p:spPr>
        <p:txBody>
          <a:bodyPr anchor="b">
            <a:normAutofit/>
          </a:bodyPr>
          <a:lstStyle/>
          <a:p>
            <a:r>
              <a:rPr lang="en-JP" sz="6000" dirty="0"/>
              <a:t>SUMO Enviroment </a:t>
            </a:r>
          </a:p>
        </p:txBody>
      </p:sp>
      <p:sp>
        <p:nvSpPr>
          <p:cNvPr id="16" name="Rectangle 15">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31EA3B4-23F2-5E22-291C-9EA13109BDEA}"/>
              </a:ext>
            </a:extLst>
          </p:cNvPr>
          <p:cNvSpPr>
            <a:spLocks noGrp="1"/>
          </p:cNvSpPr>
          <p:nvPr>
            <p:ph idx="1"/>
          </p:nvPr>
        </p:nvSpPr>
        <p:spPr>
          <a:xfrm>
            <a:off x="841248" y="3337269"/>
            <a:ext cx="10509504" cy="2905686"/>
          </a:xfrm>
        </p:spPr>
        <p:txBody>
          <a:bodyPr>
            <a:normAutofit/>
          </a:bodyPr>
          <a:lstStyle/>
          <a:p>
            <a:pPr marL="0" indent="0">
              <a:lnSpc>
                <a:spcPct val="100000"/>
              </a:lnSpc>
              <a:buNone/>
            </a:pPr>
            <a:r>
              <a:rPr lang="en-US" sz="2000" dirty="0"/>
              <a:t>SUMO consists of three applications.</a:t>
            </a:r>
          </a:p>
          <a:p>
            <a:pPr lvl="2">
              <a:lnSpc>
                <a:spcPct val="100000"/>
              </a:lnSpc>
            </a:pPr>
            <a:r>
              <a:rPr lang="en-US" dirty="0"/>
              <a:t>SUMO GUI -  This application is designed to facilitate simulations.</a:t>
            </a:r>
          </a:p>
          <a:p>
            <a:pPr lvl="2">
              <a:lnSpc>
                <a:spcPct val="100000"/>
              </a:lnSpc>
            </a:pPr>
            <a:endParaRPr lang="en-US" dirty="0"/>
          </a:p>
          <a:p>
            <a:pPr lvl="2">
              <a:lnSpc>
                <a:spcPct val="100000"/>
              </a:lnSpc>
            </a:pPr>
            <a:r>
              <a:rPr lang="en-US" dirty="0" err="1"/>
              <a:t>Netedit</a:t>
            </a:r>
            <a:r>
              <a:rPr lang="en-US" dirty="0"/>
              <a:t> – This application allows editing maps, road networks, and various conditions on the map.</a:t>
            </a:r>
          </a:p>
          <a:p>
            <a:pPr lvl="2">
              <a:lnSpc>
                <a:spcPct val="100000"/>
              </a:lnSpc>
            </a:pPr>
            <a:endParaRPr lang="en-US" dirty="0"/>
          </a:p>
          <a:p>
            <a:pPr lvl="2">
              <a:lnSpc>
                <a:spcPct val="100000"/>
              </a:lnSpc>
            </a:pPr>
            <a:r>
              <a:rPr lang="en-US" dirty="0"/>
              <a:t>OSM Web Wizard – This application supports the generation of real-world maps using OpenStreetMap.</a:t>
            </a:r>
          </a:p>
          <a:p>
            <a:pPr>
              <a:lnSpc>
                <a:spcPct val="100000"/>
              </a:lnSpc>
            </a:pPr>
            <a:endParaRPr lang="en-US" sz="2000" dirty="0"/>
          </a:p>
          <a:p>
            <a:pPr>
              <a:lnSpc>
                <a:spcPct val="100000"/>
              </a:lnSpc>
            </a:pPr>
            <a:endParaRPr lang="en-JP" sz="2000"/>
          </a:p>
        </p:txBody>
      </p:sp>
    </p:spTree>
    <p:extLst>
      <p:ext uri="{BB962C8B-B14F-4D97-AF65-F5344CB8AC3E}">
        <p14:creationId xmlns:p14="http://schemas.microsoft.com/office/powerpoint/2010/main" val="119395652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rosswalk with many roads and buildings&#10;&#10;AI-generated content may be incorrect.">
            <a:extLst>
              <a:ext uri="{FF2B5EF4-FFF2-40B4-BE49-F238E27FC236}">
                <a16:creationId xmlns:a16="http://schemas.microsoft.com/office/drawing/2014/main" id="{BB49D275-83A8-2849-9E80-866D6FB5566B}"/>
              </a:ext>
            </a:extLst>
          </p:cNvPr>
          <p:cNvPicPr>
            <a:picLocks noChangeAspect="1"/>
          </p:cNvPicPr>
          <p:nvPr/>
        </p:nvPicPr>
        <p:blipFill>
          <a:blip r:embed="rId2"/>
          <a:srcRect l="22476" r="12110"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7" name="Picture 6" descr="A map of a road with cars&#10;&#10;AI-generated content may be incorrect.">
            <a:extLst>
              <a:ext uri="{FF2B5EF4-FFF2-40B4-BE49-F238E27FC236}">
                <a16:creationId xmlns:a16="http://schemas.microsoft.com/office/drawing/2014/main" id="{EB8AB4E0-B34A-9D7D-7918-EE4071694A80}"/>
              </a:ext>
            </a:extLst>
          </p:cNvPr>
          <p:cNvPicPr>
            <a:picLocks noChangeAspect="1"/>
          </p:cNvPicPr>
          <p:nvPr/>
        </p:nvPicPr>
        <p:blipFill>
          <a:blip r:embed="rId3"/>
          <a:srcRect r="1330"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11" name="Picture 10" descr="A road with cars on it&#10;&#10;AI-generated content may be incorrect.">
            <a:extLst>
              <a:ext uri="{FF2B5EF4-FFF2-40B4-BE49-F238E27FC236}">
                <a16:creationId xmlns:a16="http://schemas.microsoft.com/office/drawing/2014/main" id="{9845964A-2CF9-AADD-BB09-AB6D94994FD5}"/>
              </a:ext>
            </a:extLst>
          </p:cNvPr>
          <p:cNvPicPr>
            <a:picLocks noChangeAspect="1"/>
          </p:cNvPicPr>
          <p:nvPr/>
        </p:nvPicPr>
        <p:blipFill>
          <a:blip r:embed="rId4"/>
          <a:srcRect r="-1" b="20279"/>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21" name="Freeform: Shape 20">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38B330-363B-1A47-10FA-52F09E0959C9}"/>
              </a:ext>
            </a:extLst>
          </p:cNvPr>
          <p:cNvSpPr>
            <a:spLocks noGrp="1"/>
          </p:cNvSpPr>
          <p:nvPr>
            <p:ph type="title"/>
          </p:nvPr>
        </p:nvSpPr>
        <p:spPr>
          <a:xfrm>
            <a:off x="448056" y="685800"/>
            <a:ext cx="4922338" cy="1325563"/>
          </a:xfrm>
        </p:spPr>
        <p:txBody>
          <a:bodyPr>
            <a:normAutofit/>
          </a:bodyPr>
          <a:lstStyle/>
          <a:p>
            <a:r>
              <a:rPr lang="en-JP"/>
              <a:t>SUMO GUI </a:t>
            </a:r>
          </a:p>
        </p:txBody>
      </p:sp>
      <p:sp>
        <p:nvSpPr>
          <p:cNvPr id="25" name="Rectangle 24">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Content Placeholder 16" descr="A green logo with white text&#10;&#10;AI-generated content may be incorrect.">
            <a:extLst>
              <a:ext uri="{FF2B5EF4-FFF2-40B4-BE49-F238E27FC236}">
                <a16:creationId xmlns:a16="http://schemas.microsoft.com/office/drawing/2014/main" id="{5C6ED2EE-F174-DF5C-B4EB-DFBC0FC2D51C}"/>
              </a:ext>
            </a:extLst>
          </p:cNvPr>
          <p:cNvPicPr>
            <a:picLocks noGrp="1" noChangeAspect="1"/>
          </p:cNvPicPr>
          <p:nvPr>
            <p:ph idx="1"/>
          </p:nvPr>
        </p:nvPicPr>
        <p:blipFill>
          <a:blip r:embed="rId5"/>
          <a:stretch>
            <a:fillRect/>
          </a:stretch>
        </p:blipFill>
        <p:spPr>
          <a:xfrm>
            <a:off x="3138442" y="827540"/>
            <a:ext cx="1257300" cy="1409700"/>
          </a:xfrm>
        </p:spPr>
      </p:pic>
      <p:sp>
        <p:nvSpPr>
          <p:cNvPr id="26" name="TextBox 25">
            <a:extLst>
              <a:ext uri="{FF2B5EF4-FFF2-40B4-BE49-F238E27FC236}">
                <a16:creationId xmlns:a16="http://schemas.microsoft.com/office/drawing/2014/main" id="{707A951F-DA3F-52C3-4ADE-35E259D941CA}"/>
              </a:ext>
            </a:extLst>
          </p:cNvPr>
          <p:cNvSpPr txBox="1"/>
          <p:nvPr/>
        </p:nvSpPr>
        <p:spPr>
          <a:xfrm>
            <a:off x="438911" y="3325131"/>
            <a:ext cx="4825027"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SUMO GUI supports visualizing road rules and vehicle simulations, allowing us to understand traffic flow and identify areas prone to traffic jams.</a:t>
            </a:r>
            <a:endParaRPr lang="en-JP" sz="2000" dirty="0"/>
          </a:p>
        </p:txBody>
      </p:sp>
    </p:spTree>
    <p:extLst>
      <p:ext uri="{BB962C8B-B14F-4D97-AF65-F5344CB8AC3E}">
        <p14:creationId xmlns:p14="http://schemas.microsoft.com/office/powerpoint/2010/main" val="41358022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2DB0C2-8A99-02FF-0F2F-E748A9D0D62D}"/>
              </a:ext>
            </a:extLst>
          </p:cNvPr>
          <p:cNvSpPr>
            <a:spLocks noGrp="1"/>
          </p:cNvSpPr>
          <p:nvPr>
            <p:ph type="title"/>
          </p:nvPr>
        </p:nvSpPr>
        <p:spPr>
          <a:xfrm>
            <a:off x="841246" y="978619"/>
            <a:ext cx="5991244" cy="1106424"/>
          </a:xfrm>
        </p:spPr>
        <p:txBody>
          <a:bodyPr>
            <a:noAutofit/>
          </a:bodyPr>
          <a:lstStyle/>
          <a:p>
            <a:r>
              <a:rPr lang="en-JP"/>
              <a:t>What is Intelligent Traffic Lights Control System</a:t>
            </a:r>
            <a:endParaRPr lang="en-JP" dirty="0"/>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2EC10B8-0BE0-2403-E96C-EF931518DE2E}"/>
              </a:ext>
            </a:extLst>
          </p:cNvPr>
          <p:cNvSpPr>
            <a:spLocks noGrp="1"/>
          </p:cNvSpPr>
          <p:nvPr>
            <p:ph idx="1"/>
          </p:nvPr>
        </p:nvSpPr>
        <p:spPr>
          <a:xfrm>
            <a:off x="841248" y="2252870"/>
            <a:ext cx="5993892" cy="3560251"/>
          </a:xfrm>
        </p:spPr>
        <p:txBody>
          <a:bodyPr>
            <a:normAutofit/>
          </a:bodyPr>
          <a:lstStyle/>
          <a:p>
            <a:r>
              <a:rPr lang="en-US" sz="1800" dirty="0"/>
              <a:t>The Intelligent Traffic Lights Control System can automatically adjust traffic signal timings based on current traffic conditions.</a:t>
            </a:r>
          </a:p>
          <a:p>
            <a:r>
              <a:rPr lang="en-US" sz="1800" dirty="0"/>
              <a:t>This system enhances traffic flow efficiency, reduces congestion, and minimizes waiting times for both vehicles and pedestrians, ultimately contributing to safer and more organized roadways.</a:t>
            </a:r>
            <a:endParaRPr lang="en-JP" sz="1800" dirty="0"/>
          </a:p>
        </p:txBody>
      </p:sp>
      <p:pic>
        <p:nvPicPr>
          <p:cNvPr id="7" name="Graphic 6" descr="Traffic Light">
            <a:extLst>
              <a:ext uri="{FF2B5EF4-FFF2-40B4-BE49-F238E27FC236}">
                <a16:creationId xmlns:a16="http://schemas.microsoft.com/office/drawing/2014/main" id="{72AE3089-73F0-B628-5210-08F841139A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814" y="1329879"/>
            <a:ext cx="4097657" cy="4097657"/>
          </a:xfrm>
          <a:prstGeom prst="rect">
            <a:avLst/>
          </a:prstGeom>
        </p:spPr>
      </p:pic>
    </p:spTree>
    <p:extLst>
      <p:ext uri="{BB962C8B-B14F-4D97-AF65-F5344CB8AC3E}">
        <p14:creationId xmlns:p14="http://schemas.microsoft.com/office/powerpoint/2010/main" val="1193355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142508D-DCB4-49FC-885E-2CF85330E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34">
            <a:extLst>
              <a:ext uri="{FF2B5EF4-FFF2-40B4-BE49-F238E27FC236}">
                <a16:creationId xmlns:a16="http://schemas.microsoft.com/office/drawing/2014/main" id="{2791DBF5-3FCA-4011-AF8A-650D650F9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6">
            <a:extLst>
              <a:ext uri="{FF2B5EF4-FFF2-40B4-BE49-F238E27FC236}">
                <a16:creationId xmlns:a16="http://schemas.microsoft.com/office/drawing/2014/main" id="{D964C04B-075F-470A-BC51-AF7231465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0F186F-5639-9583-864B-36E1E1558D15}"/>
              </a:ext>
            </a:extLst>
          </p:cNvPr>
          <p:cNvSpPr>
            <a:spLocks noGrp="1"/>
          </p:cNvSpPr>
          <p:nvPr>
            <p:ph type="title"/>
          </p:nvPr>
        </p:nvSpPr>
        <p:spPr>
          <a:xfrm>
            <a:off x="374904" y="1161288"/>
            <a:ext cx="3438144" cy="1124712"/>
          </a:xfrm>
        </p:spPr>
        <p:txBody>
          <a:bodyPr anchor="b">
            <a:normAutofit/>
          </a:bodyPr>
          <a:lstStyle/>
          <a:p>
            <a:r>
              <a:rPr lang="en-JP"/>
              <a:t>Netedit</a:t>
            </a:r>
          </a:p>
        </p:txBody>
      </p:sp>
      <p:sp>
        <p:nvSpPr>
          <p:cNvPr id="40" name="Rectangle 39">
            <a:extLst>
              <a:ext uri="{FF2B5EF4-FFF2-40B4-BE49-F238E27FC236}">
                <a16:creationId xmlns:a16="http://schemas.microsoft.com/office/drawing/2014/main" id="{157AB58F-FDBA-4575-9E72-86B7F843F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0D78486-07CC-4AFC-93CC-B95A73D03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descr="A red and black structure with green lines and dots&#10;&#10;AI-generated content may be incorrect.">
            <a:extLst>
              <a:ext uri="{FF2B5EF4-FFF2-40B4-BE49-F238E27FC236}">
                <a16:creationId xmlns:a16="http://schemas.microsoft.com/office/drawing/2014/main" id="{0B3326F5-2659-ADED-E9B7-2DCE2449852B}"/>
              </a:ext>
            </a:extLst>
          </p:cNvPr>
          <p:cNvPicPr>
            <a:picLocks noChangeAspect="1"/>
          </p:cNvPicPr>
          <p:nvPr/>
        </p:nvPicPr>
        <p:blipFill>
          <a:blip r:embed="rId2"/>
          <a:stretch>
            <a:fillRect/>
          </a:stretch>
        </p:blipFill>
        <p:spPr>
          <a:xfrm>
            <a:off x="4988170" y="934391"/>
            <a:ext cx="2168661" cy="1382520"/>
          </a:xfrm>
          <a:prstGeom prst="rect">
            <a:avLst/>
          </a:prstGeom>
        </p:spPr>
      </p:pic>
      <p:pic>
        <p:nvPicPr>
          <p:cNvPr id="10" name="Picture 9" descr="A red and green electrical wires&#10;&#10;AI-generated content may be incorrect.">
            <a:extLst>
              <a:ext uri="{FF2B5EF4-FFF2-40B4-BE49-F238E27FC236}">
                <a16:creationId xmlns:a16="http://schemas.microsoft.com/office/drawing/2014/main" id="{4DFE22E1-26F3-6E59-8E81-E1906BB845A1}"/>
              </a:ext>
            </a:extLst>
          </p:cNvPr>
          <p:cNvPicPr>
            <a:picLocks noChangeAspect="1"/>
          </p:cNvPicPr>
          <p:nvPr/>
        </p:nvPicPr>
        <p:blipFill>
          <a:blip r:embed="rId3"/>
          <a:stretch>
            <a:fillRect/>
          </a:stretch>
        </p:blipFill>
        <p:spPr>
          <a:xfrm>
            <a:off x="7315510" y="838086"/>
            <a:ext cx="2167128" cy="1571167"/>
          </a:xfrm>
          <a:prstGeom prst="rect">
            <a:avLst/>
          </a:prstGeom>
        </p:spPr>
      </p:pic>
      <p:pic>
        <p:nvPicPr>
          <p:cNvPr id="6" name="Content Placeholder 5" descr="A computer generated image of a red and black tree&#10;&#10;AI-generated content may be incorrect.">
            <a:extLst>
              <a:ext uri="{FF2B5EF4-FFF2-40B4-BE49-F238E27FC236}">
                <a16:creationId xmlns:a16="http://schemas.microsoft.com/office/drawing/2014/main" id="{330B348C-FC08-0295-1522-07ED486BE53F}"/>
              </a:ext>
            </a:extLst>
          </p:cNvPr>
          <p:cNvPicPr>
            <a:picLocks noChangeAspect="1"/>
          </p:cNvPicPr>
          <p:nvPr/>
        </p:nvPicPr>
        <p:blipFill>
          <a:blip r:embed="rId4"/>
          <a:stretch>
            <a:fillRect/>
          </a:stretch>
        </p:blipFill>
        <p:spPr>
          <a:xfrm>
            <a:off x="9644383" y="940732"/>
            <a:ext cx="2167128" cy="1381543"/>
          </a:xfrm>
          <a:prstGeom prst="rect">
            <a:avLst/>
          </a:prstGeom>
        </p:spPr>
      </p:pic>
      <p:sp>
        <p:nvSpPr>
          <p:cNvPr id="43" name="Content Placeholder 29">
            <a:extLst>
              <a:ext uri="{FF2B5EF4-FFF2-40B4-BE49-F238E27FC236}">
                <a16:creationId xmlns:a16="http://schemas.microsoft.com/office/drawing/2014/main" id="{96780064-27CB-8976-3F16-6F014CB9E434}"/>
              </a:ext>
            </a:extLst>
          </p:cNvPr>
          <p:cNvSpPr>
            <a:spLocks noGrp="1"/>
          </p:cNvSpPr>
          <p:nvPr>
            <p:ph idx="1"/>
          </p:nvPr>
        </p:nvSpPr>
        <p:spPr>
          <a:xfrm>
            <a:off x="374904" y="2715768"/>
            <a:ext cx="3790696" cy="3209544"/>
          </a:xfrm>
        </p:spPr>
        <p:txBody>
          <a:bodyPr>
            <a:noAutofit/>
          </a:bodyPr>
          <a:lstStyle/>
          <a:p>
            <a:r>
              <a:rPr lang="en-US" sz="2000" dirty="0"/>
              <a:t>This application allows users to edit road networks along with their associated rules and traffic light conditions.</a:t>
            </a:r>
          </a:p>
          <a:p>
            <a:r>
              <a:rPr lang="en-US" sz="2000" dirty="0"/>
              <a:t>We can efficiently manage vehicle demand on the map using this application to optimize operations.</a:t>
            </a:r>
          </a:p>
        </p:txBody>
      </p:sp>
      <p:pic>
        <p:nvPicPr>
          <p:cNvPr id="22" name="Picture 21" descr="A screenshot of a computer&#10;&#10;AI-generated content may be incorrect.">
            <a:extLst>
              <a:ext uri="{FF2B5EF4-FFF2-40B4-BE49-F238E27FC236}">
                <a16:creationId xmlns:a16="http://schemas.microsoft.com/office/drawing/2014/main" id="{69A719B8-5A42-12F2-ED9A-7DFAEFD8CE55}"/>
              </a:ext>
            </a:extLst>
          </p:cNvPr>
          <p:cNvPicPr>
            <a:picLocks noChangeAspect="1"/>
          </p:cNvPicPr>
          <p:nvPr/>
        </p:nvPicPr>
        <p:blipFill>
          <a:blip r:embed="rId5"/>
          <a:stretch>
            <a:fillRect/>
          </a:stretch>
        </p:blipFill>
        <p:spPr>
          <a:xfrm>
            <a:off x="4988170" y="3119943"/>
            <a:ext cx="6823341" cy="2644045"/>
          </a:xfrm>
          <a:prstGeom prst="rect">
            <a:avLst/>
          </a:prstGeom>
        </p:spPr>
      </p:pic>
    </p:spTree>
    <p:extLst>
      <p:ext uri="{BB962C8B-B14F-4D97-AF65-F5344CB8AC3E}">
        <p14:creationId xmlns:p14="http://schemas.microsoft.com/office/powerpoint/2010/main" val="108811365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1758AC-BFBE-FF97-CA2F-3E2534E3A278}"/>
              </a:ext>
            </a:extLst>
          </p:cNvPr>
          <p:cNvSpPr>
            <a:spLocks noGrp="1"/>
          </p:cNvSpPr>
          <p:nvPr>
            <p:ph type="title"/>
          </p:nvPr>
        </p:nvSpPr>
        <p:spPr>
          <a:xfrm>
            <a:off x="838198" y="978408"/>
            <a:ext cx="4356101" cy="1106424"/>
          </a:xfrm>
        </p:spPr>
        <p:txBody>
          <a:bodyPr>
            <a:noAutofit/>
          </a:bodyPr>
          <a:lstStyle/>
          <a:p>
            <a:r>
              <a:rPr lang="en-JP"/>
              <a:t>OSM Web Wizard</a:t>
            </a:r>
          </a:p>
        </p:txBody>
      </p:sp>
      <p:sp>
        <p:nvSpPr>
          <p:cNvPr id="20" name="Rectangle 19">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E9FE9762-66CC-8207-6951-6EA80C9A023D}"/>
              </a:ext>
            </a:extLst>
          </p:cNvPr>
          <p:cNvSpPr>
            <a:spLocks noGrp="1"/>
          </p:cNvSpPr>
          <p:nvPr>
            <p:ph idx="1"/>
          </p:nvPr>
        </p:nvSpPr>
        <p:spPr>
          <a:xfrm>
            <a:off x="838199" y="2359152"/>
            <a:ext cx="4056530" cy="3770392"/>
          </a:xfrm>
        </p:spPr>
        <p:txBody>
          <a:bodyPr>
            <a:normAutofit fontScale="85000" lnSpcReduction="20000"/>
          </a:bodyPr>
          <a:lstStyle/>
          <a:p>
            <a:r>
              <a:rPr lang="en-US" sz="2200" dirty="0"/>
              <a:t>This application allows us to create simulated real-world maps.</a:t>
            </a:r>
          </a:p>
          <a:p>
            <a:r>
              <a:rPr lang="en-US" sz="2200" dirty="0"/>
              <a:t>Can generate the number of vehicles on the map, as well as identify their types.</a:t>
            </a:r>
          </a:p>
          <a:p>
            <a:r>
              <a:rPr lang="en-US" sz="2200" dirty="0"/>
              <a:t>We can determine which road networks we will use for the simulation.</a:t>
            </a:r>
          </a:p>
          <a:p>
            <a:pPr marL="457200" lvl="1" indent="0">
              <a:buNone/>
            </a:pPr>
            <a:r>
              <a:rPr lang="en-US" sz="1400" dirty="0"/>
              <a:t>Ex: Highways</a:t>
            </a:r>
          </a:p>
          <a:p>
            <a:pPr lvl="2">
              <a:buFont typeface="Courier New" panose="02070309020205020404" pitchFamily="49" charset="0"/>
              <a:buChar char="o"/>
            </a:pPr>
            <a:r>
              <a:rPr lang="en-US" sz="1400" dirty="0"/>
              <a:t>Pedestrians Roads</a:t>
            </a:r>
          </a:p>
          <a:p>
            <a:pPr lvl="2">
              <a:buFont typeface="Courier New" panose="02070309020205020404" pitchFamily="49" charset="0"/>
              <a:buChar char="o"/>
            </a:pPr>
            <a:r>
              <a:rPr lang="en-US" sz="1400" dirty="0"/>
              <a:t>Railway</a:t>
            </a:r>
          </a:p>
          <a:p>
            <a:pPr lvl="2">
              <a:buFont typeface="Courier New" panose="02070309020205020404" pitchFamily="49" charset="0"/>
              <a:buChar char="o"/>
            </a:pPr>
            <a:r>
              <a:rPr lang="en-US" sz="1400" dirty="0" err="1"/>
              <a:t>Aeroway</a:t>
            </a:r>
            <a:endParaRPr lang="en-US" sz="1400" dirty="0"/>
          </a:p>
        </p:txBody>
      </p:sp>
      <p:pic>
        <p:nvPicPr>
          <p:cNvPr id="9" name="Picture 8" descr="A screenshot of a phone&#10;&#10;AI-generated content may be incorrect.">
            <a:extLst>
              <a:ext uri="{FF2B5EF4-FFF2-40B4-BE49-F238E27FC236}">
                <a16:creationId xmlns:a16="http://schemas.microsoft.com/office/drawing/2014/main" id="{FB38DC6F-948D-B5F8-A154-3B81928C293A}"/>
              </a:ext>
            </a:extLst>
          </p:cNvPr>
          <p:cNvPicPr>
            <a:picLocks noChangeAspect="1"/>
          </p:cNvPicPr>
          <p:nvPr/>
        </p:nvPicPr>
        <p:blipFill>
          <a:blip r:embed="rId2"/>
          <a:stretch>
            <a:fillRect/>
          </a:stretch>
        </p:blipFill>
        <p:spPr>
          <a:xfrm>
            <a:off x="6932702" y="131828"/>
            <a:ext cx="832203" cy="2774014"/>
          </a:xfrm>
          <a:prstGeom prst="rect">
            <a:avLst/>
          </a:prstGeom>
        </p:spPr>
      </p:pic>
      <p:pic>
        <p:nvPicPr>
          <p:cNvPr id="7" name="Picture 6" descr="A screenshot of a phone&#10;&#10;AI-generated content may be incorrect.">
            <a:extLst>
              <a:ext uri="{FF2B5EF4-FFF2-40B4-BE49-F238E27FC236}">
                <a16:creationId xmlns:a16="http://schemas.microsoft.com/office/drawing/2014/main" id="{DCF06FAF-BCFA-833C-E7D8-638E8FFDD2B9}"/>
              </a:ext>
            </a:extLst>
          </p:cNvPr>
          <p:cNvPicPr>
            <a:picLocks noChangeAspect="1"/>
          </p:cNvPicPr>
          <p:nvPr/>
        </p:nvPicPr>
        <p:blipFill>
          <a:blip r:embed="rId3"/>
          <a:stretch>
            <a:fillRect/>
          </a:stretch>
        </p:blipFill>
        <p:spPr>
          <a:xfrm>
            <a:off x="9668656" y="212460"/>
            <a:ext cx="1291882" cy="2691423"/>
          </a:xfrm>
          <a:prstGeom prst="rect">
            <a:avLst/>
          </a:prstGeom>
        </p:spPr>
      </p:pic>
      <p:pic>
        <p:nvPicPr>
          <p:cNvPr id="5" name="Content Placeholder 4" descr="A screenshot of a map&#10;&#10;AI-generated content may be incorrect.">
            <a:extLst>
              <a:ext uri="{FF2B5EF4-FFF2-40B4-BE49-F238E27FC236}">
                <a16:creationId xmlns:a16="http://schemas.microsoft.com/office/drawing/2014/main" id="{84176626-7545-A3DC-937F-E760E02D0EBD}"/>
              </a:ext>
            </a:extLst>
          </p:cNvPr>
          <p:cNvPicPr>
            <a:picLocks noChangeAspect="1"/>
          </p:cNvPicPr>
          <p:nvPr/>
        </p:nvPicPr>
        <p:blipFill>
          <a:blip r:embed="rId4"/>
          <a:stretch>
            <a:fillRect/>
          </a:stretch>
        </p:blipFill>
        <p:spPr>
          <a:xfrm>
            <a:off x="6534090" y="3109523"/>
            <a:ext cx="4614557" cy="3057143"/>
          </a:xfrm>
          <a:prstGeom prst="rect">
            <a:avLst/>
          </a:prstGeom>
        </p:spPr>
      </p:pic>
    </p:spTree>
    <p:extLst>
      <p:ext uri="{BB962C8B-B14F-4D97-AF65-F5344CB8AC3E}">
        <p14:creationId xmlns:p14="http://schemas.microsoft.com/office/powerpoint/2010/main" val="24381868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97FC8-D130-71AF-D0FD-601AA1721B14}"/>
              </a:ext>
            </a:extLst>
          </p:cNvPr>
          <p:cNvSpPr>
            <a:spLocks noGrp="1"/>
          </p:cNvSpPr>
          <p:nvPr>
            <p:ph type="title"/>
          </p:nvPr>
        </p:nvSpPr>
        <p:spPr>
          <a:xfrm>
            <a:off x="841248" y="256032"/>
            <a:ext cx="10506456" cy="1014984"/>
          </a:xfrm>
        </p:spPr>
        <p:txBody>
          <a:bodyPr anchor="b">
            <a:normAutofit/>
          </a:bodyPr>
          <a:lstStyle/>
          <a:p>
            <a:r>
              <a:rPr lang="en-JP" dirty="0"/>
              <a:t>Goal and Motivation</a:t>
            </a: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5">
            <a:extLst>
              <a:ext uri="{FF2B5EF4-FFF2-40B4-BE49-F238E27FC236}">
                <a16:creationId xmlns:a16="http://schemas.microsoft.com/office/drawing/2014/main" id="{13652776-7E2E-E782-AE6B-B782D8E4C80E}"/>
              </a:ext>
            </a:extLst>
          </p:cNvPr>
          <p:cNvGraphicFramePr>
            <a:graphicFrameLocks noGrp="1"/>
          </p:cNvGraphicFramePr>
          <p:nvPr>
            <p:ph idx="1"/>
            <p:extLst>
              <p:ext uri="{D42A27DB-BD31-4B8C-83A1-F6EECF244321}">
                <p14:modId xmlns:p14="http://schemas.microsoft.com/office/powerpoint/2010/main" val="182835497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165359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049E72-9DEA-CDAB-43E7-292D34D5863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13">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5">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BCA91F-D814-F217-533A-4AA2526D7714}"/>
              </a:ext>
            </a:extLst>
          </p:cNvPr>
          <p:cNvSpPr>
            <a:spLocks noGrp="1"/>
          </p:cNvSpPr>
          <p:nvPr>
            <p:ph type="title"/>
          </p:nvPr>
        </p:nvSpPr>
        <p:spPr>
          <a:xfrm>
            <a:off x="621792" y="1161288"/>
            <a:ext cx="3602736" cy="4526280"/>
          </a:xfrm>
        </p:spPr>
        <p:txBody>
          <a:bodyPr>
            <a:normAutofit/>
          </a:bodyPr>
          <a:lstStyle/>
          <a:p>
            <a:r>
              <a:rPr lang="en-JP" dirty="0"/>
              <a:t>Training Enviroment </a:t>
            </a:r>
          </a:p>
        </p:txBody>
      </p:sp>
      <p:sp>
        <p:nvSpPr>
          <p:cNvPr id="13" name="Rectangle 1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 name="Content Placeholder 5">
            <a:extLst>
              <a:ext uri="{FF2B5EF4-FFF2-40B4-BE49-F238E27FC236}">
                <a16:creationId xmlns:a16="http://schemas.microsoft.com/office/drawing/2014/main" id="{7DC00374-C570-2421-7470-CB495531BDCB}"/>
              </a:ext>
            </a:extLst>
          </p:cNvPr>
          <p:cNvGraphicFramePr>
            <a:graphicFrameLocks noGrp="1"/>
          </p:cNvGraphicFramePr>
          <p:nvPr>
            <p:ph idx="1"/>
            <p:extLst>
              <p:ext uri="{D42A27DB-BD31-4B8C-83A1-F6EECF244321}">
                <p14:modId xmlns:p14="http://schemas.microsoft.com/office/powerpoint/2010/main" val="1302196373"/>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34734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4619C-F317-76A5-A43D-B3357CF952E2}"/>
              </a:ext>
            </a:extLst>
          </p:cNvPr>
          <p:cNvSpPr>
            <a:spLocks noGrp="1"/>
          </p:cNvSpPr>
          <p:nvPr>
            <p:ph type="title"/>
          </p:nvPr>
        </p:nvSpPr>
        <p:spPr>
          <a:xfrm>
            <a:off x="841248" y="256032"/>
            <a:ext cx="10506456" cy="1014984"/>
          </a:xfrm>
        </p:spPr>
        <p:txBody>
          <a:bodyPr anchor="b">
            <a:normAutofit/>
          </a:bodyPr>
          <a:lstStyle/>
          <a:p>
            <a:r>
              <a:rPr lang="en-JP" dirty="0"/>
              <a:t>Python Enviroment and Libraries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25E32BA-C318-FC71-97AB-B516171F6169}"/>
              </a:ext>
            </a:extLst>
          </p:cNvPr>
          <p:cNvGraphicFramePr>
            <a:graphicFrameLocks noGrp="1"/>
          </p:cNvGraphicFramePr>
          <p:nvPr>
            <p:ph idx="1"/>
            <p:extLst>
              <p:ext uri="{D42A27DB-BD31-4B8C-83A1-F6EECF244321}">
                <p14:modId xmlns:p14="http://schemas.microsoft.com/office/powerpoint/2010/main" val="190955753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848848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D5A5-21D7-C906-2F44-2DFC73386CA0}"/>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dirty="0"/>
              <a:t>Algorithm comparison</a:t>
            </a:r>
          </a:p>
        </p:txBody>
      </p:sp>
      <p:sp>
        <p:nvSpPr>
          <p:cNvPr id="5" name="Rectangle 1">
            <a:extLst>
              <a:ext uri="{FF2B5EF4-FFF2-40B4-BE49-F238E27FC236}">
                <a16:creationId xmlns:a16="http://schemas.microsoft.com/office/drawing/2014/main" id="{8C360748-2021-5B77-A540-DA0C6BCC653B}"/>
              </a:ext>
            </a:extLst>
          </p:cNvPr>
          <p:cNvSpPr>
            <a:spLocks noChangeArrowheads="1"/>
          </p:cNvSpPr>
          <p:nvPr/>
        </p:nvSpPr>
        <p:spPr bwMode="auto">
          <a:xfrm>
            <a:off x="371094" y="2718054"/>
            <a:ext cx="3781806" cy="3207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JP" sz="1700" b="0" i="0" u="none" strike="noStrike" cap="none" normalizeH="0" baseline="0" dirty="0">
                <a:ln>
                  <a:noFill/>
                </a:ln>
                <a:effectLst/>
              </a:rPr>
              <a:t>EC    = Environment Coordination</a:t>
            </a: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JP" sz="1700" b="0" i="0" u="none" strike="noStrike" cap="none" normalizeH="0" baseline="0" dirty="0">
                <a:ln>
                  <a:noFill/>
                </a:ln>
                <a:effectLst/>
              </a:rPr>
              <a:t>CPR  = Computational Power Requirement</a:t>
            </a: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JP" sz="1700" b="0" i="0" u="none" strike="noStrike" cap="none" normalizeH="0" baseline="0" dirty="0">
                <a:ln>
                  <a:noFill/>
                </a:ln>
                <a:effectLst/>
              </a:rPr>
              <a:t>NN     = Neural Network</a:t>
            </a:r>
          </a:p>
          <a:p>
            <a:pPr marL="0" marR="0" lvl="0" indent="-228600" fontAlgn="base">
              <a:lnSpc>
                <a:spcPct val="110000"/>
              </a:lnSpc>
              <a:spcBef>
                <a:spcPct val="0"/>
              </a:spcBef>
              <a:spcAft>
                <a:spcPts val="600"/>
              </a:spcAft>
              <a:buClrTx/>
              <a:buSzTx/>
              <a:buFont typeface="Arial" panose="020B0604020202020204" pitchFamily="34" charset="0"/>
              <a:buChar char="•"/>
              <a:tabLst/>
            </a:pPr>
            <a:r>
              <a:rPr kumimoji="0" lang="en-US" altLang="en-JP" sz="1700" b="0" i="0" u="none" strike="noStrike" cap="none" normalizeH="0" baseline="0" dirty="0">
                <a:ln>
                  <a:noFill/>
                </a:ln>
                <a:effectLst/>
              </a:rPr>
              <a:t>DNN = Deep Neural Network</a:t>
            </a:r>
          </a:p>
          <a:p>
            <a:pPr marL="0" marR="0" lvl="0" indent="-228600" fontAlgn="base">
              <a:lnSpc>
                <a:spcPct val="110000"/>
              </a:lnSpc>
              <a:spcBef>
                <a:spcPct val="0"/>
              </a:spcBef>
              <a:spcAft>
                <a:spcPts val="600"/>
              </a:spcAft>
              <a:buClrTx/>
              <a:buSzTx/>
              <a:buFont typeface="Arial" panose="020B0604020202020204" pitchFamily="34" charset="0"/>
              <a:buChar char="•"/>
              <a:tabLst/>
            </a:pPr>
            <a:endParaRPr kumimoji="0" lang="en-US" altLang="en-JP" sz="1700" b="0" i="0" u="none" strike="noStrike" cap="none" normalizeH="0" baseline="0" dirty="0">
              <a:ln>
                <a:noFill/>
              </a:ln>
              <a:effectLst/>
            </a:endParaRPr>
          </a:p>
        </p:txBody>
      </p:sp>
      <p:graphicFrame>
        <p:nvGraphicFramePr>
          <p:cNvPr id="4" name="Content Placeholder 3">
            <a:extLst>
              <a:ext uri="{FF2B5EF4-FFF2-40B4-BE49-F238E27FC236}">
                <a16:creationId xmlns:a16="http://schemas.microsoft.com/office/drawing/2014/main" id="{2836B092-452E-96A9-D5F1-958CB2A58D94}"/>
              </a:ext>
            </a:extLst>
          </p:cNvPr>
          <p:cNvGraphicFramePr>
            <a:graphicFrameLocks noGrp="1"/>
          </p:cNvGraphicFramePr>
          <p:nvPr>
            <p:ph idx="1"/>
            <p:extLst>
              <p:ext uri="{D42A27DB-BD31-4B8C-83A1-F6EECF244321}">
                <p14:modId xmlns:p14="http://schemas.microsoft.com/office/powerpoint/2010/main" val="3388660809"/>
              </p:ext>
            </p:extLst>
          </p:nvPr>
        </p:nvGraphicFramePr>
        <p:xfrm>
          <a:off x="4901184" y="1465142"/>
          <a:ext cx="6922009" cy="4028305"/>
        </p:xfrm>
        <a:graphic>
          <a:graphicData uri="http://schemas.openxmlformats.org/drawingml/2006/table">
            <a:tbl>
              <a:tblPr firstRow="1" firstCol="1" bandRow="1">
                <a:tableStyleId>{5C22544A-7EE6-4342-B048-85BDC9FD1C3A}</a:tableStyleId>
              </a:tblPr>
              <a:tblGrid>
                <a:gridCol w="1454661">
                  <a:extLst>
                    <a:ext uri="{9D8B030D-6E8A-4147-A177-3AD203B41FA5}">
                      <a16:colId xmlns:a16="http://schemas.microsoft.com/office/drawing/2014/main" val="624978834"/>
                    </a:ext>
                  </a:extLst>
                </a:gridCol>
                <a:gridCol w="1266871">
                  <a:extLst>
                    <a:ext uri="{9D8B030D-6E8A-4147-A177-3AD203B41FA5}">
                      <a16:colId xmlns:a16="http://schemas.microsoft.com/office/drawing/2014/main" val="342942313"/>
                    </a:ext>
                  </a:extLst>
                </a:gridCol>
                <a:gridCol w="1292773">
                  <a:extLst>
                    <a:ext uri="{9D8B030D-6E8A-4147-A177-3AD203B41FA5}">
                      <a16:colId xmlns:a16="http://schemas.microsoft.com/office/drawing/2014/main" val="2493229726"/>
                    </a:ext>
                  </a:extLst>
                </a:gridCol>
                <a:gridCol w="1344577">
                  <a:extLst>
                    <a:ext uri="{9D8B030D-6E8A-4147-A177-3AD203B41FA5}">
                      <a16:colId xmlns:a16="http://schemas.microsoft.com/office/drawing/2014/main" val="375757323"/>
                    </a:ext>
                  </a:extLst>
                </a:gridCol>
                <a:gridCol w="1563127">
                  <a:extLst>
                    <a:ext uri="{9D8B030D-6E8A-4147-A177-3AD203B41FA5}">
                      <a16:colId xmlns:a16="http://schemas.microsoft.com/office/drawing/2014/main" val="4067456301"/>
                    </a:ext>
                  </a:extLst>
                </a:gridCol>
              </a:tblGrid>
              <a:tr h="876529">
                <a:tc>
                  <a:txBody>
                    <a:bodyPr/>
                    <a:lstStyle/>
                    <a:p>
                      <a:pPr algn="just"/>
                      <a:r>
                        <a:rPr lang="en-JP" sz="1600" b="0" cap="none" spc="0">
                          <a:solidFill>
                            <a:schemeClr val="bg1"/>
                          </a:solidFill>
                          <a:effectLst/>
                        </a:rPr>
                        <a:t> </a:t>
                      </a:r>
                      <a:endParaRPr lang="en-JP" sz="1600" b="0" cap="none" spc="0">
                        <a:solidFill>
                          <a:schemeClr val="bg1"/>
                        </a:solidFill>
                        <a:effectLst/>
                        <a:latin typeface="Times New Roman" panose="02020603050405020304" pitchFamily="18" charset="0"/>
                        <a:ea typeface="Times New Roman" panose="02020603050405020304" pitchFamily="18" charset="0"/>
                      </a:endParaRPr>
                    </a:p>
                  </a:txBody>
                  <a:tcPr marL="85281" marR="85281" marT="93248" marB="0" anchor="ctr"/>
                </a:tc>
                <a:tc>
                  <a:txBody>
                    <a:bodyPr/>
                    <a:lstStyle/>
                    <a:p>
                      <a:pPr algn="just"/>
                      <a:r>
                        <a:rPr lang="en-JP" sz="1600" b="0" cap="none" spc="0">
                          <a:solidFill>
                            <a:schemeClr val="bg1"/>
                          </a:solidFill>
                          <a:effectLst/>
                        </a:rPr>
                        <a:t>Q-Learning</a:t>
                      </a:r>
                      <a:endParaRPr lang="en-JP" sz="1600" b="0" cap="none" spc="0">
                        <a:solidFill>
                          <a:schemeClr val="bg1"/>
                        </a:solidFill>
                        <a:effectLst/>
                        <a:latin typeface="Times New Roman" panose="02020603050405020304" pitchFamily="18" charset="0"/>
                        <a:ea typeface="Times New Roman" panose="02020603050405020304" pitchFamily="18" charset="0"/>
                      </a:endParaRPr>
                    </a:p>
                  </a:txBody>
                  <a:tcPr marL="85281" marR="85281" marT="93248" marB="0" anchor="ctr"/>
                </a:tc>
                <a:tc>
                  <a:txBody>
                    <a:bodyPr/>
                    <a:lstStyle/>
                    <a:p>
                      <a:pPr algn="just"/>
                      <a:r>
                        <a:rPr lang="en-JP" sz="1600" b="0" cap="none" spc="0">
                          <a:solidFill>
                            <a:schemeClr val="bg1"/>
                          </a:solidFill>
                          <a:effectLst/>
                        </a:rPr>
                        <a:t>Deep Q Network</a:t>
                      </a:r>
                      <a:endParaRPr lang="en-JP" sz="1600" b="0" cap="none" spc="0">
                        <a:solidFill>
                          <a:schemeClr val="bg1"/>
                        </a:solidFill>
                        <a:effectLst/>
                        <a:latin typeface="Times New Roman" panose="02020603050405020304" pitchFamily="18" charset="0"/>
                        <a:ea typeface="Times New Roman" panose="02020603050405020304" pitchFamily="18" charset="0"/>
                      </a:endParaRPr>
                    </a:p>
                  </a:txBody>
                  <a:tcPr marL="85281" marR="85281" marT="93248" marB="0" anchor="ctr"/>
                </a:tc>
                <a:tc>
                  <a:txBody>
                    <a:bodyPr/>
                    <a:lstStyle/>
                    <a:p>
                      <a:pPr algn="just"/>
                      <a:r>
                        <a:rPr lang="en-JP" sz="1600" b="0" cap="none" spc="0">
                          <a:solidFill>
                            <a:schemeClr val="bg1"/>
                          </a:solidFill>
                          <a:effectLst/>
                        </a:rPr>
                        <a:t>MARL</a:t>
                      </a:r>
                    </a:p>
                    <a:p>
                      <a:pPr algn="just"/>
                      <a:r>
                        <a:rPr lang="en-JP" sz="1600" b="0" cap="none" spc="0">
                          <a:solidFill>
                            <a:schemeClr val="bg1"/>
                          </a:solidFill>
                          <a:effectLst/>
                        </a:rPr>
                        <a:t>Centerlized Approach</a:t>
                      </a:r>
                      <a:endParaRPr lang="en-JP" sz="1600" b="0" cap="none" spc="0">
                        <a:solidFill>
                          <a:schemeClr val="bg1"/>
                        </a:solidFill>
                        <a:effectLst/>
                        <a:latin typeface="Times New Roman" panose="02020603050405020304" pitchFamily="18" charset="0"/>
                        <a:ea typeface="Times New Roman" panose="02020603050405020304" pitchFamily="18" charset="0"/>
                      </a:endParaRPr>
                    </a:p>
                  </a:txBody>
                  <a:tcPr marL="85281" marR="85281" marT="93248" marB="0" anchor="ctr"/>
                </a:tc>
                <a:tc>
                  <a:txBody>
                    <a:bodyPr/>
                    <a:lstStyle/>
                    <a:p>
                      <a:pPr algn="just"/>
                      <a:r>
                        <a:rPr lang="en-JP" sz="1600" b="0" cap="none" spc="0">
                          <a:solidFill>
                            <a:schemeClr val="bg1"/>
                          </a:solidFill>
                          <a:effectLst/>
                        </a:rPr>
                        <a:t>MARL</a:t>
                      </a:r>
                    </a:p>
                    <a:p>
                      <a:pPr algn="just"/>
                      <a:r>
                        <a:rPr lang="en-JP" sz="1600" b="0" cap="none" spc="0">
                          <a:solidFill>
                            <a:schemeClr val="bg1"/>
                          </a:solidFill>
                          <a:effectLst/>
                        </a:rPr>
                        <a:t>Decenterlised</a:t>
                      </a:r>
                    </a:p>
                    <a:p>
                      <a:pPr algn="just"/>
                      <a:r>
                        <a:rPr lang="en-JP" sz="1600" b="0" cap="none" spc="0">
                          <a:solidFill>
                            <a:schemeClr val="bg1"/>
                          </a:solidFill>
                          <a:effectLst/>
                        </a:rPr>
                        <a:t>Approach</a:t>
                      </a:r>
                      <a:endParaRPr lang="en-JP" sz="1600" b="0" cap="none" spc="0">
                        <a:solidFill>
                          <a:schemeClr val="bg1"/>
                        </a:solidFill>
                        <a:effectLst/>
                        <a:latin typeface="Times New Roman" panose="02020603050405020304" pitchFamily="18" charset="0"/>
                        <a:ea typeface="Times New Roman" panose="02020603050405020304" pitchFamily="18" charset="0"/>
                      </a:endParaRPr>
                    </a:p>
                  </a:txBody>
                  <a:tcPr marL="85281" marR="85281" marT="93248" marB="0" anchor="ctr"/>
                </a:tc>
                <a:extLst>
                  <a:ext uri="{0D108BD9-81ED-4DB2-BD59-A6C34878D82A}">
                    <a16:rowId xmlns:a16="http://schemas.microsoft.com/office/drawing/2014/main" val="1924595072"/>
                  </a:ext>
                </a:extLst>
              </a:tr>
              <a:tr h="503538">
                <a:tc>
                  <a:txBody>
                    <a:bodyPr/>
                    <a:lstStyle/>
                    <a:p>
                      <a:pPr algn="just"/>
                      <a:r>
                        <a:rPr lang="en-JP" sz="1200" b="1" cap="none" spc="0">
                          <a:solidFill>
                            <a:schemeClr val="tx1"/>
                          </a:solidFill>
                          <a:effectLst/>
                        </a:rPr>
                        <a:t>EC</a:t>
                      </a:r>
                      <a:endParaRPr lang="en-JP" sz="1200" b="1"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No</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No</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Coordinate entire system</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No direct coordination</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extLst>
                  <a:ext uri="{0D108BD9-81ED-4DB2-BD59-A6C34878D82A}">
                    <a16:rowId xmlns:a16="http://schemas.microsoft.com/office/drawing/2014/main" val="3450481476"/>
                  </a:ext>
                </a:extLst>
              </a:tr>
              <a:tr h="503538">
                <a:tc>
                  <a:txBody>
                    <a:bodyPr/>
                    <a:lstStyle/>
                    <a:p>
                      <a:pPr algn="just"/>
                      <a:r>
                        <a:rPr lang="en-JP" sz="1200" b="1" cap="none" spc="0">
                          <a:solidFill>
                            <a:schemeClr val="tx1"/>
                          </a:solidFill>
                          <a:effectLst/>
                        </a:rPr>
                        <a:t>Algorithm use</a:t>
                      </a:r>
                      <a:endParaRPr lang="en-JP" sz="1200" b="1"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Bellman Equation</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dirty="0">
                          <a:solidFill>
                            <a:schemeClr val="tx1"/>
                          </a:solidFill>
                          <a:effectLst/>
                        </a:rPr>
                        <a:t>NN</a:t>
                      </a:r>
                      <a:endParaRPr lang="en-JP" sz="1200" cap="none" spc="0" dirty="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dirty="0">
                          <a:solidFill>
                            <a:schemeClr val="tx1"/>
                          </a:solidFill>
                          <a:effectLst/>
                        </a:rPr>
                        <a:t>NN</a:t>
                      </a:r>
                      <a:endParaRPr lang="en-JP" sz="1200" cap="none" spc="0" dirty="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dirty="0">
                          <a:solidFill>
                            <a:schemeClr val="tx1"/>
                          </a:solidFill>
                          <a:effectLst/>
                        </a:rPr>
                        <a:t>NN</a:t>
                      </a:r>
                      <a:endParaRPr lang="en-JP" sz="1200" cap="none" spc="0" dirty="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extLst>
                  <a:ext uri="{0D108BD9-81ED-4DB2-BD59-A6C34878D82A}">
                    <a16:rowId xmlns:a16="http://schemas.microsoft.com/office/drawing/2014/main" val="2283555201"/>
                  </a:ext>
                </a:extLst>
              </a:tr>
              <a:tr h="317043">
                <a:tc>
                  <a:txBody>
                    <a:bodyPr/>
                    <a:lstStyle/>
                    <a:p>
                      <a:pPr algn="just"/>
                      <a:r>
                        <a:rPr lang="en-JP" sz="1200" b="1" cap="none" spc="0" dirty="0">
                          <a:solidFill>
                            <a:schemeClr val="tx1"/>
                          </a:solidFill>
                          <a:effectLst/>
                        </a:rPr>
                        <a:t>Model</a:t>
                      </a:r>
                      <a:endParaRPr lang="en-JP" sz="1200" b="1" cap="none" spc="0" dirty="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Q-table</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DNN</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DNN</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DNN</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extLst>
                  <a:ext uri="{0D108BD9-81ED-4DB2-BD59-A6C34878D82A}">
                    <a16:rowId xmlns:a16="http://schemas.microsoft.com/office/drawing/2014/main" val="3477697226"/>
                  </a:ext>
                </a:extLst>
              </a:tr>
              <a:tr h="503538">
                <a:tc>
                  <a:txBody>
                    <a:bodyPr/>
                    <a:lstStyle/>
                    <a:p>
                      <a:pPr algn="just"/>
                      <a:r>
                        <a:rPr lang="en-JP" sz="1200" b="1" cap="none" spc="0">
                          <a:solidFill>
                            <a:schemeClr val="tx1"/>
                          </a:solidFill>
                          <a:effectLst/>
                        </a:rPr>
                        <a:t>Communication</a:t>
                      </a:r>
                      <a:endParaRPr lang="en-JP" sz="1200" b="1"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No</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No</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High ( states/ actions)</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Low ( status)</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extLst>
                  <a:ext uri="{0D108BD9-81ED-4DB2-BD59-A6C34878D82A}">
                    <a16:rowId xmlns:a16="http://schemas.microsoft.com/office/drawing/2014/main" val="887749607"/>
                  </a:ext>
                </a:extLst>
              </a:tr>
              <a:tr h="503538">
                <a:tc>
                  <a:txBody>
                    <a:bodyPr/>
                    <a:lstStyle/>
                    <a:p>
                      <a:pPr algn="just"/>
                      <a:r>
                        <a:rPr lang="en-JP" sz="1200" b="1" cap="none" spc="0">
                          <a:solidFill>
                            <a:schemeClr val="tx1"/>
                          </a:solidFill>
                          <a:effectLst/>
                        </a:rPr>
                        <a:t>Action</a:t>
                      </a:r>
                      <a:endParaRPr lang="en-JP" sz="1200" b="1"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Single Agent Action</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Single Agent Action</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All Agent Action</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Individual Action</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extLst>
                  <a:ext uri="{0D108BD9-81ED-4DB2-BD59-A6C34878D82A}">
                    <a16:rowId xmlns:a16="http://schemas.microsoft.com/office/drawing/2014/main" val="1911293564"/>
                  </a:ext>
                </a:extLst>
              </a:tr>
              <a:tr h="503538">
                <a:tc>
                  <a:txBody>
                    <a:bodyPr/>
                    <a:lstStyle/>
                    <a:p>
                      <a:pPr algn="just"/>
                      <a:r>
                        <a:rPr lang="en-JP" sz="1200" b="1" cap="none" spc="0">
                          <a:solidFill>
                            <a:schemeClr val="tx1"/>
                          </a:solidFill>
                          <a:effectLst/>
                        </a:rPr>
                        <a:t>Robustness</a:t>
                      </a:r>
                      <a:endParaRPr lang="en-JP" sz="1200" b="1"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Depend on Single Agent</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Depend on Single Agent</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Depend on Every Agent</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Independent Agent</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extLst>
                  <a:ext uri="{0D108BD9-81ED-4DB2-BD59-A6C34878D82A}">
                    <a16:rowId xmlns:a16="http://schemas.microsoft.com/office/drawing/2014/main" val="2589280839"/>
                  </a:ext>
                </a:extLst>
              </a:tr>
              <a:tr h="317043">
                <a:tc>
                  <a:txBody>
                    <a:bodyPr/>
                    <a:lstStyle/>
                    <a:p>
                      <a:pPr algn="just"/>
                      <a:r>
                        <a:rPr lang="en-JP" sz="1200" b="1" cap="none" spc="0">
                          <a:solidFill>
                            <a:schemeClr val="tx1"/>
                          </a:solidFill>
                          <a:effectLst/>
                        </a:rPr>
                        <a:t>CPR</a:t>
                      </a:r>
                      <a:endParaRPr lang="en-JP" sz="1200" b="1"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Low</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Moderate</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a:solidFill>
                            <a:schemeClr val="tx1"/>
                          </a:solidFill>
                          <a:effectLst/>
                        </a:rPr>
                        <a:t>High</a:t>
                      </a:r>
                      <a:endParaRPr lang="en-JP" sz="1200" cap="none" spc="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tc>
                  <a:txBody>
                    <a:bodyPr/>
                    <a:lstStyle/>
                    <a:p>
                      <a:pPr algn="just"/>
                      <a:r>
                        <a:rPr lang="en-JP" sz="1200" cap="none" spc="0" dirty="0">
                          <a:solidFill>
                            <a:schemeClr val="tx1"/>
                          </a:solidFill>
                          <a:effectLst/>
                        </a:rPr>
                        <a:t>Moderate</a:t>
                      </a:r>
                      <a:endParaRPr lang="en-JP" sz="1200" cap="none" spc="0" dirty="0">
                        <a:solidFill>
                          <a:schemeClr val="tx1"/>
                        </a:solidFill>
                        <a:effectLst/>
                        <a:latin typeface="Times New Roman" panose="02020603050405020304" pitchFamily="18" charset="0"/>
                        <a:ea typeface="Times New Roman" panose="02020603050405020304" pitchFamily="18" charset="0"/>
                      </a:endParaRPr>
                    </a:p>
                  </a:txBody>
                  <a:tcPr marL="85281" marR="85281" marT="93248" marB="0"/>
                </a:tc>
                <a:extLst>
                  <a:ext uri="{0D108BD9-81ED-4DB2-BD59-A6C34878D82A}">
                    <a16:rowId xmlns:a16="http://schemas.microsoft.com/office/drawing/2014/main" val="906322817"/>
                  </a:ext>
                </a:extLst>
              </a:tr>
            </a:tbl>
          </a:graphicData>
        </a:graphic>
      </p:graphicFrame>
    </p:spTree>
    <p:extLst>
      <p:ext uri="{BB962C8B-B14F-4D97-AF65-F5344CB8AC3E}">
        <p14:creationId xmlns:p14="http://schemas.microsoft.com/office/powerpoint/2010/main" val="1045524652"/>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B255CB-AB5B-7F47-61BC-FD46563DBB16}"/>
              </a:ext>
            </a:extLst>
          </p:cNvPr>
          <p:cNvSpPr>
            <a:spLocks noGrp="1"/>
          </p:cNvSpPr>
          <p:nvPr>
            <p:ph type="title"/>
          </p:nvPr>
        </p:nvSpPr>
        <p:spPr>
          <a:xfrm>
            <a:off x="621792" y="1161288"/>
            <a:ext cx="3602736" cy="4526280"/>
          </a:xfrm>
        </p:spPr>
        <p:txBody>
          <a:bodyPr>
            <a:normAutofit/>
          </a:bodyPr>
          <a:lstStyle/>
          <a:p>
            <a:r>
              <a:rPr lang="en-JP" dirty="0"/>
              <a:t>Models Training Time</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D8BEC858-31CF-8AF4-44FE-DEBD23CC1310}"/>
              </a:ext>
            </a:extLst>
          </p:cNvPr>
          <p:cNvGraphicFramePr>
            <a:graphicFrameLocks noGrp="1"/>
          </p:cNvGraphicFramePr>
          <p:nvPr>
            <p:ph idx="1"/>
            <p:extLst>
              <p:ext uri="{D42A27DB-BD31-4B8C-83A1-F6EECF244321}">
                <p14:modId xmlns:p14="http://schemas.microsoft.com/office/powerpoint/2010/main" val="786768769"/>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784512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EB2-95C6-0541-5509-3CEDC1641845}"/>
              </a:ext>
            </a:extLst>
          </p:cNvPr>
          <p:cNvSpPr>
            <a:spLocks noGrp="1"/>
          </p:cNvSpPr>
          <p:nvPr>
            <p:ph type="title"/>
          </p:nvPr>
        </p:nvSpPr>
        <p:spPr/>
        <p:txBody>
          <a:bodyPr/>
          <a:lstStyle/>
          <a:p>
            <a:r>
              <a:rPr lang="en-JP" dirty="0"/>
              <a:t>Implementation Parameters</a:t>
            </a:r>
          </a:p>
        </p:txBody>
      </p:sp>
      <p:graphicFrame>
        <p:nvGraphicFramePr>
          <p:cNvPr id="5" name="Content Placeholder 2">
            <a:extLst>
              <a:ext uri="{FF2B5EF4-FFF2-40B4-BE49-F238E27FC236}">
                <a16:creationId xmlns:a16="http://schemas.microsoft.com/office/drawing/2014/main" id="{5DDEFD58-18F9-C468-2E61-AE9BC14B0F83}"/>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7371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59707-E9FE-139C-D569-C0DF51D6960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Results</a:t>
            </a: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Graphic 24" descr="Bar chart">
            <a:extLst>
              <a:ext uri="{FF2B5EF4-FFF2-40B4-BE49-F238E27FC236}">
                <a16:creationId xmlns:a16="http://schemas.microsoft.com/office/drawing/2014/main" id="{197B78E6-2731-4A95-B15F-4E1DCD985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285370291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23C74-0CA5-1775-1B78-5084DF0B4C44}"/>
              </a:ext>
            </a:extLst>
          </p:cNvPr>
          <p:cNvSpPr>
            <a:spLocks noGrp="1"/>
          </p:cNvSpPr>
          <p:nvPr>
            <p:ph type="title"/>
          </p:nvPr>
        </p:nvSpPr>
        <p:spPr>
          <a:xfrm>
            <a:off x="841248" y="256032"/>
            <a:ext cx="10506456" cy="1014984"/>
          </a:xfrm>
        </p:spPr>
        <p:txBody>
          <a:bodyPr anchor="b">
            <a:normAutofit/>
          </a:bodyPr>
          <a:lstStyle/>
          <a:p>
            <a:r>
              <a:rPr lang="en-JP"/>
              <a:t>Results Comparision - Preformance</a:t>
            </a:r>
            <a:endParaRPr lang="en-JP" dirty="0"/>
          </a:p>
        </p:txBody>
      </p:sp>
      <p:sp>
        <p:nvSpPr>
          <p:cNvPr id="30" name="Rectangle 2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8090AAE3-98FF-2933-4085-AD9750FDAB58}"/>
              </a:ext>
            </a:extLst>
          </p:cNvPr>
          <p:cNvGraphicFramePr>
            <a:graphicFrameLocks noGrp="1"/>
          </p:cNvGraphicFramePr>
          <p:nvPr>
            <p:ph idx="1"/>
            <p:extLst>
              <p:ext uri="{D42A27DB-BD31-4B8C-83A1-F6EECF244321}">
                <p14:modId xmlns:p14="http://schemas.microsoft.com/office/powerpoint/2010/main" val="2215995722"/>
              </p:ext>
            </p:extLst>
          </p:nvPr>
        </p:nvGraphicFramePr>
        <p:xfrm>
          <a:off x="838200" y="2275092"/>
          <a:ext cx="10515602" cy="3659876"/>
        </p:xfrm>
        <a:graphic>
          <a:graphicData uri="http://schemas.openxmlformats.org/drawingml/2006/table">
            <a:tbl>
              <a:tblPr firstRow="1" firstCol="1" bandRow="1">
                <a:tableStyleId>{5C22544A-7EE6-4342-B048-85BDC9FD1C3A}</a:tableStyleId>
              </a:tblPr>
              <a:tblGrid>
                <a:gridCol w="1739900">
                  <a:extLst>
                    <a:ext uri="{9D8B030D-6E8A-4147-A177-3AD203B41FA5}">
                      <a16:colId xmlns:a16="http://schemas.microsoft.com/office/drawing/2014/main" val="2473507870"/>
                    </a:ext>
                  </a:extLst>
                </a:gridCol>
                <a:gridCol w="1653653">
                  <a:extLst>
                    <a:ext uri="{9D8B030D-6E8A-4147-A177-3AD203B41FA5}">
                      <a16:colId xmlns:a16="http://schemas.microsoft.com/office/drawing/2014/main" val="691603662"/>
                    </a:ext>
                  </a:extLst>
                </a:gridCol>
                <a:gridCol w="1632783">
                  <a:extLst>
                    <a:ext uri="{9D8B030D-6E8A-4147-A177-3AD203B41FA5}">
                      <a16:colId xmlns:a16="http://schemas.microsoft.com/office/drawing/2014/main" val="193745596"/>
                    </a:ext>
                  </a:extLst>
                </a:gridCol>
                <a:gridCol w="1552264">
                  <a:extLst>
                    <a:ext uri="{9D8B030D-6E8A-4147-A177-3AD203B41FA5}">
                      <a16:colId xmlns:a16="http://schemas.microsoft.com/office/drawing/2014/main" val="1390105615"/>
                    </a:ext>
                  </a:extLst>
                </a:gridCol>
                <a:gridCol w="1803400">
                  <a:extLst>
                    <a:ext uri="{9D8B030D-6E8A-4147-A177-3AD203B41FA5}">
                      <a16:colId xmlns:a16="http://schemas.microsoft.com/office/drawing/2014/main" val="1029643330"/>
                    </a:ext>
                  </a:extLst>
                </a:gridCol>
                <a:gridCol w="2133602">
                  <a:extLst>
                    <a:ext uri="{9D8B030D-6E8A-4147-A177-3AD203B41FA5}">
                      <a16:colId xmlns:a16="http://schemas.microsoft.com/office/drawing/2014/main" val="1286442397"/>
                    </a:ext>
                  </a:extLst>
                </a:gridCol>
              </a:tblGrid>
              <a:tr h="1526690">
                <a:tc>
                  <a:txBody>
                    <a:bodyPr/>
                    <a:lstStyle/>
                    <a:p>
                      <a:pPr algn="just">
                        <a:spcBef>
                          <a:spcPts val="1200"/>
                        </a:spcBef>
                        <a:spcAft>
                          <a:spcPts val="1200"/>
                        </a:spcAft>
                      </a:pPr>
                      <a:r>
                        <a:rPr lang="en-JP" sz="2000">
                          <a:effectLst/>
                        </a:rPr>
                        <a:t>Factor</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Simulation</a:t>
                      </a:r>
                    </a:p>
                    <a:p>
                      <a:pPr algn="just">
                        <a:spcBef>
                          <a:spcPts val="1200"/>
                        </a:spcBef>
                        <a:spcAft>
                          <a:spcPts val="1200"/>
                        </a:spcAft>
                      </a:pPr>
                      <a:r>
                        <a:rPr lang="en-JP" sz="2000">
                          <a:effectLst/>
                        </a:rPr>
                        <a:t>(Original Status)</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Q-learning</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dirty="0">
                          <a:effectLst/>
                        </a:rPr>
                        <a:t>Deep Q Network</a:t>
                      </a:r>
                      <a:endParaRPr lang="en-JP" sz="2000" dirty="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MARL –</a:t>
                      </a:r>
                    </a:p>
                    <a:p>
                      <a:pPr algn="just">
                        <a:spcBef>
                          <a:spcPts val="1200"/>
                        </a:spcBef>
                        <a:spcAft>
                          <a:spcPts val="1200"/>
                        </a:spcAft>
                      </a:pPr>
                      <a:r>
                        <a:rPr lang="en-JP" sz="2000">
                          <a:effectLst/>
                        </a:rPr>
                        <a:t>Centralized</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MARL – </a:t>
                      </a:r>
                    </a:p>
                    <a:p>
                      <a:pPr algn="just">
                        <a:spcBef>
                          <a:spcPts val="1200"/>
                        </a:spcBef>
                        <a:spcAft>
                          <a:spcPts val="1200"/>
                        </a:spcAft>
                      </a:pPr>
                      <a:r>
                        <a:rPr lang="en-JP" sz="2000">
                          <a:effectLst/>
                        </a:rPr>
                        <a:t>Decentralized</a:t>
                      </a:r>
                      <a:endParaRPr lang="en-JP" sz="2000">
                        <a:effectLst/>
                        <a:latin typeface="Times New Roman" panose="02020603050405020304" pitchFamily="18" charset="0"/>
                        <a:ea typeface="Times New Roman" panose="02020603050405020304" pitchFamily="18" charset="0"/>
                      </a:endParaRPr>
                    </a:p>
                  </a:txBody>
                  <a:tcPr marL="117639" marR="117639" marT="0" marB="0"/>
                </a:tc>
                <a:extLst>
                  <a:ext uri="{0D108BD9-81ED-4DB2-BD59-A6C34878D82A}">
                    <a16:rowId xmlns:a16="http://schemas.microsoft.com/office/drawing/2014/main" val="568399983"/>
                  </a:ext>
                </a:extLst>
              </a:tr>
              <a:tr h="376445">
                <a:tc>
                  <a:txBody>
                    <a:bodyPr/>
                    <a:lstStyle/>
                    <a:p>
                      <a:pPr algn="just">
                        <a:spcBef>
                          <a:spcPts val="1200"/>
                        </a:spcBef>
                        <a:spcAft>
                          <a:spcPts val="1200"/>
                        </a:spcAft>
                      </a:pPr>
                      <a:r>
                        <a:rPr lang="en-JP" sz="2000">
                          <a:effectLst/>
                        </a:rPr>
                        <a:t>Duration</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266.77</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47.64</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46.78</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43.89</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41.32</a:t>
                      </a:r>
                      <a:endParaRPr lang="en-JP" sz="2000">
                        <a:effectLst/>
                        <a:latin typeface="Times New Roman" panose="02020603050405020304" pitchFamily="18" charset="0"/>
                        <a:ea typeface="Times New Roman" panose="02020603050405020304" pitchFamily="18" charset="0"/>
                      </a:endParaRPr>
                    </a:p>
                  </a:txBody>
                  <a:tcPr marL="117639" marR="117639" marT="0" marB="0"/>
                </a:tc>
                <a:extLst>
                  <a:ext uri="{0D108BD9-81ED-4DB2-BD59-A6C34878D82A}">
                    <a16:rowId xmlns:a16="http://schemas.microsoft.com/office/drawing/2014/main" val="17231362"/>
                  </a:ext>
                </a:extLst>
              </a:tr>
              <a:tr h="690148">
                <a:tc>
                  <a:txBody>
                    <a:bodyPr/>
                    <a:lstStyle/>
                    <a:p>
                      <a:pPr algn="just">
                        <a:spcBef>
                          <a:spcPts val="1200"/>
                        </a:spcBef>
                        <a:spcAft>
                          <a:spcPts val="1200"/>
                        </a:spcAft>
                      </a:pPr>
                      <a:r>
                        <a:rPr lang="en-JP" sz="2000">
                          <a:effectLst/>
                        </a:rPr>
                        <a:t>Real-Time Factor</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167.012</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172.935</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183.492</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194.128</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207.645</a:t>
                      </a:r>
                      <a:endParaRPr lang="en-JP" sz="2000">
                        <a:effectLst/>
                        <a:latin typeface="Times New Roman" panose="02020603050405020304" pitchFamily="18" charset="0"/>
                        <a:ea typeface="Times New Roman" panose="02020603050405020304" pitchFamily="18" charset="0"/>
                      </a:endParaRPr>
                    </a:p>
                  </a:txBody>
                  <a:tcPr marL="117639" marR="117639" marT="0" marB="0"/>
                </a:tc>
                <a:extLst>
                  <a:ext uri="{0D108BD9-81ED-4DB2-BD59-A6C34878D82A}">
                    <a16:rowId xmlns:a16="http://schemas.microsoft.com/office/drawing/2014/main" val="4172206575"/>
                  </a:ext>
                </a:extLst>
              </a:tr>
              <a:tr h="376445">
                <a:tc>
                  <a:txBody>
                    <a:bodyPr/>
                    <a:lstStyle/>
                    <a:p>
                      <a:pPr algn="just">
                        <a:spcBef>
                          <a:spcPts val="1200"/>
                        </a:spcBef>
                        <a:spcAft>
                          <a:spcPts val="1200"/>
                        </a:spcAft>
                      </a:pPr>
                      <a:r>
                        <a:rPr lang="en-JP" sz="2000">
                          <a:effectLst/>
                        </a:rPr>
                        <a:t>UPS</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117244</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119586</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123438</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127902</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132154</a:t>
                      </a:r>
                      <a:endParaRPr lang="en-JP" sz="2000">
                        <a:effectLst/>
                        <a:latin typeface="Times New Roman" panose="02020603050405020304" pitchFamily="18" charset="0"/>
                        <a:ea typeface="Times New Roman" panose="02020603050405020304" pitchFamily="18" charset="0"/>
                      </a:endParaRPr>
                    </a:p>
                  </a:txBody>
                  <a:tcPr marL="117639" marR="117639" marT="0" marB="0"/>
                </a:tc>
                <a:extLst>
                  <a:ext uri="{0D108BD9-81ED-4DB2-BD59-A6C34878D82A}">
                    <a16:rowId xmlns:a16="http://schemas.microsoft.com/office/drawing/2014/main" val="2557917122"/>
                  </a:ext>
                </a:extLst>
              </a:tr>
              <a:tr h="690148">
                <a:tc>
                  <a:txBody>
                    <a:bodyPr/>
                    <a:lstStyle/>
                    <a:p>
                      <a:pPr algn="just">
                        <a:spcBef>
                          <a:spcPts val="1200"/>
                        </a:spcBef>
                        <a:spcAft>
                          <a:spcPts val="1200"/>
                        </a:spcAft>
                      </a:pPr>
                      <a:r>
                        <a:rPr lang="en-JP" sz="2000">
                          <a:effectLst/>
                        </a:rPr>
                        <a:t>UPS - Person</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684</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7360</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7895</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a:effectLst/>
                        </a:rPr>
                        <a:t>8412</a:t>
                      </a:r>
                      <a:endParaRPr lang="en-JP" sz="2000">
                        <a:effectLst/>
                        <a:latin typeface="Times New Roman" panose="02020603050405020304" pitchFamily="18" charset="0"/>
                        <a:ea typeface="Times New Roman" panose="02020603050405020304" pitchFamily="18" charset="0"/>
                      </a:endParaRPr>
                    </a:p>
                  </a:txBody>
                  <a:tcPr marL="117639" marR="117639" marT="0" marB="0"/>
                </a:tc>
                <a:tc>
                  <a:txBody>
                    <a:bodyPr/>
                    <a:lstStyle/>
                    <a:p>
                      <a:pPr algn="just">
                        <a:spcBef>
                          <a:spcPts val="1200"/>
                        </a:spcBef>
                        <a:spcAft>
                          <a:spcPts val="1200"/>
                        </a:spcAft>
                      </a:pPr>
                      <a:r>
                        <a:rPr lang="en-JP" sz="2000" dirty="0">
                          <a:effectLst/>
                        </a:rPr>
                        <a:t>8965</a:t>
                      </a:r>
                      <a:endParaRPr lang="en-JP" sz="2000" dirty="0">
                        <a:effectLst/>
                        <a:latin typeface="Times New Roman" panose="02020603050405020304" pitchFamily="18" charset="0"/>
                        <a:ea typeface="Times New Roman" panose="02020603050405020304" pitchFamily="18" charset="0"/>
                      </a:endParaRPr>
                    </a:p>
                  </a:txBody>
                  <a:tcPr marL="117639" marR="117639" marT="0" marB="0"/>
                </a:tc>
                <a:extLst>
                  <a:ext uri="{0D108BD9-81ED-4DB2-BD59-A6C34878D82A}">
                    <a16:rowId xmlns:a16="http://schemas.microsoft.com/office/drawing/2014/main" val="1101824551"/>
                  </a:ext>
                </a:extLst>
              </a:tr>
            </a:tbl>
          </a:graphicData>
        </a:graphic>
      </p:graphicFrame>
    </p:spTree>
    <p:extLst>
      <p:ext uri="{BB962C8B-B14F-4D97-AF65-F5344CB8AC3E}">
        <p14:creationId xmlns:p14="http://schemas.microsoft.com/office/powerpoint/2010/main" val="120248884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3DCC-78AF-EC90-5CA5-BE8CF42A3FBF}"/>
              </a:ext>
            </a:extLst>
          </p:cNvPr>
          <p:cNvSpPr>
            <a:spLocks noGrp="1"/>
          </p:cNvSpPr>
          <p:nvPr>
            <p:ph type="title"/>
          </p:nvPr>
        </p:nvSpPr>
        <p:spPr/>
        <p:txBody>
          <a:bodyPr/>
          <a:lstStyle/>
          <a:p>
            <a:r>
              <a:rPr lang="en-JP" dirty="0"/>
              <a:t>What is SUMO </a:t>
            </a:r>
          </a:p>
        </p:txBody>
      </p:sp>
      <p:graphicFrame>
        <p:nvGraphicFramePr>
          <p:cNvPr id="17" name="Content Placeholder 2">
            <a:extLst>
              <a:ext uri="{FF2B5EF4-FFF2-40B4-BE49-F238E27FC236}">
                <a16:creationId xmlns:a16="http://schemas.microsoft.com/office/drawing/2014/main" id="{1C842958-A962-9AA2-7F07-6B54274685C7}"/>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687586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EB540-BD47-276D-3829-0407310BFC12}"/>
              </a:ext>
            </a:extLst>
          </p:cNvPr>
          <p:cNvSpPr>
            <a:spLocks noGrp="1"/>
          </p:cNvSpPr>
          <p:nvPr>
            <p:ph type="title"/>
          </p:nvPr>
        </p:nvSpPr>
        <p:spPr/>
        <p:txBody>
          <a:bodyPr/>
          <a:lstStyle/>
          <a:p>
            <a:r>
              <a:rPr lang="en-JP" dirty="0"/>
              <a:t>P</a:t>
            </a:r>
            <a:r>
              <a:rPr lang="en-US" dirty="0"/>
              <a:t>er</a:t>
            </a:r>
            <a:r>
              <a:rPr lang="en-JP" dirty="0"/>
              <a:t>formance Chart</a:t>
            </a:r>
          </a:p>
        </p:txBody>
      </p:sp>
      <p:graphicFrame>
        <p:nvGraphicFramePr>
          <p:cNvPr id="19" name="Content Placeholder 18">
            <a:extLst>
              <a:ext uri="{FF2B5EF4-FFF2-40B4-BE49-F238E27FC236}">
                <a16:creationId xmlns:a16="http://schemas.microsoft.com/office/drawing/2014/main" id="{F3A6D96C-FC3B-4AE5-94B0-FA575CE4A62F}"/>
              </a:ext>
            </a:extLst>
          </p:cNvPr>
          <p:cNvGraphicFramePr>
            <a:graphicFrameLocks noGrp="1"/>
          </p:cNvGraphicFramePr>
          <p:nvPr>
            <p:ph idx="1"/>
            <p:extLst>
              <p:ext uri="{D42A27DB-BD31-4B8C-83A1-F6EECF244321}">
                <p14:modId xmlns:p14="http://schemas.microsoft.com/office/powerpoint/2010/main" val="1299480864"/>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5897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5282C-A2B5-C8A8-7477-3CD86E194B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15D433-46D6-4C9A-9D43-8B90BA3D9229}"/>
              </a:ext>
            </a:extLst>
          </p:cNvPr>
          <p:cNvSpPr>
            <a:spLocks noGrp="1"/>
          </p:cNvSpPr>
          <p:nvPr>
            <p:ph type="title"/>
          </p:nvPr>
        </p:nvSpPr>
        <p:spPr/>
        <p:txBody>
          <a:bodyPr/>
          <a:lstStyle/>
          <a:p>
            <a:r>
              <a:rPr lang="en-JP" dirty="0"/>
              <a:t>P</a:t>
            </a:r>
            <a:r>
              <a:rPr lang="en-US" dirty="0"/>
              <a:t>er</a:t>
            </a:r>
            <a:r>
              <a:rPr lang="en-JP" dirty="0"/>
              <a:t>formance Chart</a:t>
            </a:r>
          </a:p>
        </p:txBody>
      </p:sp>
      <p:graphicFrame>
        <p:nvGraphicFramePr>
          <p:cNvPr id="9" name="Content Placeholder 8">
            <a:extLst>
              <a:ext uri="{FF2B5EF4-FFF2-40B4-BE49-F238E27FC236}">
                <a16:creationId xmlns:a16="http://schemas.microsoft.com/office/drawing/2014/main" id="{067932B3-BCA0-57D0-0144-099ABB4026AC}"/>
              </a:ext>
            </a:extLst>
          </p:cNvPr>
          <p:cNvGraphicFramePr>
            <a:graphicFrameLocks noGrp="1"/>
          </p:cNvGraphicFramePr>
          <p:nvPr>
            <p:ph idx="1"/>
            <p:extLst>
              <p:ext uri="{D42A27DB-BD31-4B8C-83A1-F6EECF244321}">
                <p14:modId xmlns:p14="http://schemas.microsoft.com/office/powerpoint/2010/main" val="3648246630"/>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035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499A8-3B09-8423-D55E-8F79D2FA9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B8849-6044-7E60-6D12-1DB1262F644D}"/>
              </a:ext>
            </a:extLst>
          </p:cNvPr>
          <p:cNvSpPr>
            <a:spLocks noGrp="1"/>
          </p:cNvSpPr>
          <p:nvPr>
            <p:ph type="title"/>
          </p:nvPr>
        </p:nvSpPr>
        <p:spPr/>
        <p:txBody>
          <a:bodyPr/>
          <a:lstStyle/>
          <a:p>
            <a:r>
              <a:rPr lang="en-JP" dirty="0"/>
              <a:t>P</a:t>
            </a:r>
            <a:r>
              <a:rPr lang="en-US" dirty="0"/>
              <a:t>er</a:t>
            </a:r>
            <a:r>
              <a:rPr lang="en-JP" dirty="0"/>
              <a:t>formance Chart</a:t>
            </a:r>
          </a:p>
        </p:txBody>
      </p:sp>
      <p:graphicFrame>
        <p:nvGraphicFramePr>
          <p:cNvPr id="3" name="Content Placeholder 2">
            <a:extLst>
              <a:ext uri="{FF2B5EF4-FFF2-40B4-BE49-F238E27FC236}">
                <a16:creationId xmlns:a16="http://schemas.microsoft.com/office/drawing/2014/main" id="{1D77C3DE-178F-4EB3-6DC0-11B25EB85444}"/>
              </a:ext>
            </a:extLst>
          </p:cNvPr>
          <p:cNvGraphicFramePr>
            <a:graphicFrameLocks noGrp="1"/>
          </p:cNvGraphicFramePr>
          <p:nvPr>
            <p:ph idx="1"/>
            <p:extLst>
              <p:ext uri="{D42A27DB-BD31-4B8C-83A1-F6EECF244321}">
                <p14:modId xmlns:p14="http://schemas.microsoft.com/office/powerpoint/2010/main" val="3168730"/>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256A0D35-91A5-9CB2-75E8-0AA9F9F811B5}"/>
              </a:ext>
            </a:extLst>
          </p:cNvPr>
          <p:cNvSpPr txBox="1"/>
          <p:nvPr/>
        </p:nvSpPr>
        <p:spPr>
          <a:xfrm>
            <a:off x="1115568" y="6411951"/>
            <a:ext cx="10168128" cy="369332"/>
          </a:xfrm>
          <a:prstGeom prst="rect">
            <a:avLst/>
          </a:prstGeom>
          <a:noFill/>
        </p:spPr>
        <p:txBody>
          <a:bodyPr wrap="square" rtlCol="0">
            <a:spAutoFit/>
          </a:bodyPr>
          <a:lstStyle/>
          <a:p>
            <a:pPr algn="ctr"/>
            <a:r>
              <a:rPr lang="en-JP" dirty="0"/>
              <a:t>UPS : UNIVERSAL PERSON SET</a:t>
            </a:r>
          </a:p>
        </p:txBody>
      </p:sp>
    </p:spTree>
    <p:extLst>
      <p:ext uri="{BB962C8B-B14F-4D97-AF65-F5344CB8AC3E}">
        <p14:creationId xmlns:p14="http://schemas.microsoft.com/office/powerpoint/2010/main" val="375676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663AA-2CEF-5CB3-8D13-486663792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32BA4-9EDB-0707-7099-E60E14267E22}"/>
              </a:ext>
            </a:extLst>
          </p:cNvPr>
          <p:cNvSpPr>
            <a:spLocks noGrp="1"/>
          </p:cNvSpPr>
          <p:nvPr>
            <p:ph type="title"/>
          </p:nvPr>
        </p:nvSpPr>
        <p:spPr/>
        <p:txBody>
          <a:bodyPr/>
          <a:lstStyle/>
          <a:p>
            <a:r>
              <a:rPr lang="en-JP" dirty="0"/>
              <a:t>P</a:t>
            </a:r>
            <a:r>
              <a:rPr lang="en-US" dirty="0"/>
              <a:t>er</a:t>
            </a:r>
            <a:r>
              <a:rPr lang="en-JP" dirty="0"/>
              <a:t>formance Chart</a:t>
            </a:r>
          </a:p>
        </p:txBody>
      </p:sp>
      <p:graphicFrame>
        <p:nvGraphicFramePr>
          <p:cNvPr id="3" name="Content Placeholder 2">
            <a:extLst>
              <a:ext uri="{FF2B5EF4-FFF2-40B4-BE49-F238E27FC236}">
                <a16:creationId xmlns:a16="http://schemas.microsoft.com/office/drawing/2014/main" id="{2C192A29-CC20-F5CB-7FB8-CD67DB814203}"/>
              </a:ext>
            </a:extLst>
          </p:cNvPr>
          <p:cNvGraphicFramePr>
            <a:graphicFrameLocks noGrp="1"/>
          </p:cNvGraphicFramePr>
          <p:nvPr>
            <p:ph idx="1"/>
            <p:extLst>
              <p:ext uri="{D42A27DB-BD31-4B8C-83A1-F6EECF244321}">
                <p14:modId xmlns:p14="http://schemas.microsoft.com/office/powerpoint/2010/main" val="3096574509"/>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9488B964-D2B8-F14B-28BD-716E7FACD0CB}"/>
              </a:ext>
            </a:extLst>
          </p:cNvPr>
          <p:cNvSpPr txBox="1"/>
          <p:nvPr/>
        </p:nvSpPr>
        <p:spPr>
          <a:xfrm>
            <a:off x="1115568" y="6411951"/>
            <a:ext cx="10168128" cy="369332"/>
          </a:xfrm>
          <a:prstGeom prst="rect">
            <a:avLst/>
          </a:prstGeom>
          <a:noFill/>
        </p:spPr>
        <p:txBody>
          <a:bodyPr wrap="square" rtlCol="0">
            <a:spAutoFit/>
          </a:bodyPr>
          <a:lstStyle/>
          <a:p>
            <a:pPr algn="ctr"/>
            <a:r>
              <a:rPr lang="en-JP" dirty="0"/>
              <a:t>UPS : UNIVERSAL PERSON SET</a:t>
            </a:r>
          </a:p>
        </p:txBody>
      </p:sp>
    </p:spTree>
    <p:extLst>
      <p:ext uri="{BB962C8B-B14F-4D97-AF65-F5344CB8AC3E}">
        <p14:creationId xmlns:p14="http://schemas.microsoft.com/office/powerpoint/2010/main" val="230144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0F9E4F-A3E4-BF80-3A7E-707C9424DFF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8A3552-08B5-48B3-C3CE-AA6080A5B4F9}"/>
              </a:ext>
            </a:extLst>
          </p:cNvPr>
          <p:cNvSpPr>
            <a:spLocks noGrp="1"/>
          </p:cNvSpPr>
          <p:nvPr>
            <p:ph type="title"/>
          </p:nvPr>
        </p:nvSpPr>
        <p:spPr>
          <a:xfrm>
            <a:off x="841248" y="256032"/>
            <a:ext cx="10506456" cy="1014984"/>
          </a:xfrm>
        </p:spPr>
        <p:txBody>
          <a:bodyPr anchor="b">
            <a:normAutofit/>
          </a:bodyPr>
          <a:lstStyle/>
          <a:p>
            <a:r>
              <a:rPr lang="en-JP" dirty="0"/>
              <a:t>Results Comparision - Vehicles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9C9AEC79-6BE9-C60C-A458-9F9BED69E6AD}"/>
              </a:ext>
            </a:extLst>
          </p:cNvPr>
          <p:cNvGraphicFramePr>
            <a:graphicFrameLocks noGrp="1"/>
          </p:cNvGraphicFramePr>
          <p:nvPr>
            <p:ph idx="1"/>
            <p:extLst>
              <p:ext uri="{D42A27DB-BD31-4B8C-83A1-F6EECF244321}">
                <p14:modId xmlns:p14="http://schemas.microsoft.com/office/powerpoint/2010/main" val="3447650263"/>
              </p:ext>
            </p:extLst>
          </p:nvPr>
        </p:nvGraphicFramePr>
        <p:xfrm>
          <a:off x="838200" y="2265162"/>
          <a:ext cx="10515605" cy="3679734"/>
        </p:xfrm>
        <a:graphic>
          <a:graphicData uri="http://schemas.openxmlformats.org/drawingml/2006/table">
            <a:tbl>
              <a:tblPr firstRow="1" firstCol="1" bandRow="1">
                <a:tableStyleId>{5C22544A-7EE6-4342-B048-85BDC9FD1C3A}</a:tableStyleId>
              </a:tblPr>
              <a:tblGrid>
                <a:gridCol w="1724338">
                  <a:extLst>
                    <a:ext uri="{9D8B030D-6E8A-4147-A177-3AD203B41FA5}">
                      <a16:colId xmlns:a16="http://schemas.microsoft.com/office/drawing/2014/main" val="1481380799"/>
                    </a:ext>
                  </a:extLst>
                </a:gridCol>
                <a:gridCol w="1622051">
                  <a:extLst>
                    <a:ext uri="{9D8B030D-6E8A-4147-A177-3AD203B41FA5}">
                      <a16:colId xmlns:a16="http://schemas.microsoft.com/office/drawing/2014/main" val="3428691239"/>
                    </a:ext>
                  </a:extLst>
                </a:gridCol>
                <a:gridCol w="1613975">
                  <a:extLst>
                    <a:ext uri="{9D8B030D-6E8A-4147-A177-3AD203B41FA5}">
                      <a16:colId xmlns:a16="http://schemas.microsoft.com/office/drawing/2014/main" val="3501654752"/>
                    </a:ext>
                  </a:extLst>
                </a:gridCol>
                <a:gridCol w="1856233">
                  <a:extLst>
                    <a:ext uri="{9D8B030D-6E8A-4147-A177-3AD203B41FA5}">
                      <a16:colId xmlns:a16="http://schemas.microsoft.com/office/drawing/2014/main" val="2524707649"/>
                    </a:ext>
                  </a:extLst>
                </a:gridCol>
                <a:gridCol w="1713571">
                  <a:extLst>
                    <a:ext uri="{9D8B030D-6E8A-4147-A177-3AD203B41FA5}">
                      <a16:colId xmlns:a16="http://schemas.microsoft.com/office/drawing/2014/main" val="1487571616"/>
                    </a:ext>
                  </a:extLst>
                </a:gridCol>
                <a:gridCol w="1985437">
                  <a:extLst>
                    <a:ext uri="{9D8B030D-6E8A-4147-A177-3AD203B41FA5}">
                      <a16:colId xmlns:a16="http://schemas.microsoft.com/office/drawing/2014/main" val="2582273370"/>
                    </a:ext>
                  </a:extLst>
                </a:gridCol>
              </a:tblGrid>
              <a:tr h="1509104">
                <a:tc>
                  <a:txBody>
                    <a:bodyPr/>
                    <a:lstStyle/>
                    <a:p>
                      <a:pPr algn="just">
                        <a:spcBef>
                          <a:spcPts val="1200"/>
                        </a:spcBef>
                        <a:spcAft>
                          <a:spcPts val="1200"/>
                        </a:spcAft>
                      </a:pPr>
                      <a:r>
                        <a:rPr lang="en-JP" sz="2000">
                          <a:effectLst/>
                        </a:rPr>
                        <a:t>Factor</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Simulation</a:t>
                      </a:r>
                    </a:p>
                    <a:p>
                      <a:pPr algn="just">
                        <a:spcBef>
                          <a:spcPts val="1200"/>
                        </a:spcBef>
                        <a:spcAft>
                          <a:spcPts val="1200"/>
                        </a:spcAft>
                      </a:pPr>
                      <a:r>
                        <a:rPr lang="en-JP" sz="2000">
                          <a:effectLst/>
                        </a:rPr>
                        <a:t>(Original Status)</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Q-learning</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Deep Q Network</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MARL –</a:t>
                      </a:r>
                    </a:p>
                    <a:p>
                      <a:pPr algn="just">
                        <a:spcBef>
                          <a:spcPts val="1200"/>
                        </a:spcBef>
                        <a:spcAft>
                          <a:spcPts val="1200"/>
                        </a:spcAft>
                      </a:pPr>
                      <a:r>
                        <a:rPr lang="en-JP" sz="2000">
                          <a:effectLst/>
                        </a:rPr>
                        <a:t>Centralized</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MARL – </a:t>
                      </a:r>
                    </a:p>
                    <a:p>
                      <a:pPr algn="just">
                        <a:spcBef>
                          <a:spcPts val="1200"/>
                        </a:spcBef>
                        <a:spcAft>
                          <a:spcPts val="1200"/>
                        </a:spcAft>
                      </a:pPr>
                      <a:r>
                        <a:rPr lang="en-JP" sz="2000">
                          <a:effectLst/>
                        </a:rPr>
                        <a:t>Decentralized</a:t>
                      </a:r>
                      <a:endParaRPr lang="en-JP" sz="2000">
                        <a:effectLst/>
                        <a:latin typeface="Times New Roman" panose="02020603050405020304" pitchFamily="18" charset="0"/>
                        <a:ea typeface="Times New Roman" panose="02020603050405020304" pitchFamily="18" charset="0"/>
                      </a:endParaRPr>
                    </a:p>
                  </a:txBody>
                  <a:tcPr marL="116284" marR="116284" marT="0" marB="0"/>
                </a:tc>
                <a:extLst>
                  <a:ext uri="{0D108BD9-81ED-4DB2-BD59-A6C34878D82A}">
                    <a16:rowId xmlns:a16="http://schemas.microsoft.com/office/drawing/2014/main" val="834470760"/>
                  </a:ext>
                </a:extLst>
              </a:tr>
              <a:tr h="372108">
                <a:tc>
                  <a:txBody>
                    <a:bodyPr/>
                    <a:lstStyle/>
                    <a:p>
                      <a:pPr algn="just">
                        <a:spcBef>
                          <a:spcPts val="1200"/>
                        </a:spcBef>
                        <a:spcAft>
                          <a:spcPts val="1200"/>
                        </a:spcAft>
                      </a:pPr>
                      <a:r>
                        <a:rPr lang="en-JP" sz="2000">
                          <a:effectLst/>
                        </a:rPr>
                        <a:t>Inserted </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5992</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6148</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6419</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6792</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7051</a:t>
                      </a:r>
                      <a:endParaRPr lang="en-JP" sz="2000">
                        <a:effectLst/>
                        <a:latin typeface="Times New Roman" panose="02020603050405020304" pitchFamily="18" charset="0"/>
                        <a:ea typeface="Times New Roman" panose="02020603050405020304" pitchFamily="18" charset="0"/>
                      </a:endParaRPr>
                    </a:p>
                  </a:txBody>
                  <a:tcPr marL="116284" marR="116284" marT="0" marB="0"/>
                </a:tc>
                <a:extLst>
                  <a:ext uri="{0D108BD9-81ED-4DB2-BD59-A6C34878D82A}">
                    <a16:rowId xmlns:a16="http://schemas.microsoft.com/office/drawing/2014/main" val="1510078289"/>
                  </a:ext>
                </a:extLst>
              </a:tr>
              <a:tr h="372108">
                <a:tc>
                  <a:txBody>
                    <a:bodyPr/>
                    <a:lstStyle/>
                    <a:p>
                      <a:pPr algn="just">
                        <a:spcBef>
                          <a:spcPts val="1200"/>
                        </a:spcBef>
                        <a:spcAft>
                          <a:spcPts val="1200"/>
                        </a:spcAft>
                      </a:pPr>
                      <a:r>
                        <a:rPr lang="en-JP" sz="2000">
                          <a:effectLst/>
                        </a:rPr>
                        <a:t>Running</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2143</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1497</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1624</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1756</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1839</a:t>
                      </a:r>
                      <a:endParaRPr lang="en-JP" sz="2000">
                        <a:effectLst/>
                        <a:latin typeface="Times New Roman" panose="02020603050405020304" pitchFamily="18" charset="0"/>
                        <a:ea typeface="Times New Roman" panose="02020603050405020304" pitchFamily="18" charset="0"/>
                      </a:endParaRPr>
                    </a:p>
                  </a:txBody>
                  <a:tcPr marL="116284" marR="116284" marT="0" marB="0"/>
                </a:tc>
                <a:extLst>
                  <a:ext uri="{0D108BD9-81ED-4DB2-BD59-A6C34878D82A}">
                    <a16:rowId xmlns:a16="http://schemas.microsoft.com/office/drawing/2014/main" val="3805486234"/>
                  </a:ext>
                </a:extLst>
              </a:tr>
              <a:tr h="372108">
                <a:tc>
                  <a:txBody>
                    <a:bodyPr/>
                    <a:lstStyle/>
                    <a:p>
                      <a:pPr algn="just">
                        <a:spcBef>
                          <a:spcPts val="1200"/>
                        </a:spcBef>
                        <a:spcAft>
                          <a:spcPts val="1200"/>
                        </a:spcAft>
                      </a:pPr>
                      <a:r>
                        <a:rPr lang="en-JP" sz="2000">
                          <a:effectLst/>
                        </a:rPr>
                        <a:t>Waiting</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2108</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974</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798</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612</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428</a:t>
                      </a:r>
                      <a:endParaRPr lang="en-JP" sz="2000">
                        <a:effectLst/>
                        <a:latin typeface="Times New Roman" panose="02020603050405020304" pitchFamily="18" charset="0"/>
                        <a:ea typeface="Times New Roman" panose="02020603050405020304" pitchFamily="18" charset="0"/>
                      </a:endParaRPr>
                    </a:p>
                  </a:txBody>
                  <a:tcPr marL="116284" marR="116284" marT="0" marB="0"/>
                </a:tc>
                <a:extLst>
                  <a:ext uri="{0D108BD9-81ED-4DB2-BD59-A6C34878D82A}">
                    <a16:rowId xmlns:a16="http://schemas.microsoft.com/office/drawing/2014/main" val="4035721906"/>
                  </a:ext>
                </a:extLst>
              </a:tr>
              <a:tr h="372108">
                <a:tc>
                  <a:txBody>
                    <a:bodyPr/>
                    <a:lstStyle/>
                    <a:p>
                      <a:pPr algn="just">
                        <a:spcBef>
                          <a:spcPts val="1200"/>
                        </a:spcBef>
                        <a:spcAft>
                          <a:spcPts val="1200"/>
                        </a:spcAft>
                      </a:pPr>
                      <a:r>
                        <a:rPr lang="en-JP" sz="2000">
                          <a:effectLst/>
                        </a:rPr>
                        <a:t>Teleports</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8449</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1943</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1732</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1484</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1189</a:t>
                      </a:r>
                      <a:endParaRPr lang="en-JP" sz="2000">
                        <a:effectLst/>
                        <a:latin typeface="Times New Roman" panose="02020603050405020304" pitchFamily="18" charset="0"/>
                        <a:ea typeface="Times New Roman" panose="02020603050405020304" pitchFamily="18" charset="0"/>
                      </a:endParaRPr>
                    </a:p>
                  </a:txBody>
                  <a:tcPr marL="116284" marR="116284" marT="0" marB="0"/>
                </a:tc>
                <a:extLst>
                  <a:ext uri="{0D108BD9-81ED-4DB2-BD59-A6C34878D82A}">
                    <a16:rowId xmlns:a16="http://schemas.microsoft.com/office/drawing/2014/main" val="2847121105"/>
                  </a:ext>
                </a:extLst>
              </a:tr>
              <a:tr h="682198">
                <a:tc>
                  <a:txBody>
                    <a:bodyPr/>
                    <a:lstStyle/>
                    <a:p>
                      <a:pPr algn="just">
                        <a:spcBef>
                          <a:spcPts val="1200"/>
                        </a:spcBef>
                        <a:spcAft>
                          <a:spcPts val="1200"/>
                        </a:spcAft>
                      </a:pPr>
                      <a:r>
                        <a:rPr lang="en-JP" sz="2000">
                          <a:effectLst/>
                        </a:rPr>
                        <a:t>Emergency Braking</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5</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3</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1</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a:effectLst/>
                        </a:rPr>
                        <a:t>1</a:t>
                      </a:r>
                      <a:endParaRPr lang="en-JP" sz="2000">
                        <a:effectLst/>
                        <a:latin typeface="Times New Roman" panose="02020603050405020304" pitchFamily="18" charset="0"/>
                        <a:ea typeface="Times New Roman" panose="02020603050405020304" pitchFamily="18" charset="0"/>
                      </a:endParaRPr>
                    </a:p>
                  </a:txBody>
                  <a:tcPr marL="116284" marR="116284" marT="0" marB="0"/>
                </a:tc>
                <a:tc>
                  <a:txBody>
                    <a:bodyPr/>
                    <a:lstStyle/>
                    <a:p>
                      <a:pPr algn="just">
                        <a:spcBef>
                          <a:spcPts val="1200"/>
                        </a:spcBef>
                        <a:spcAft>
                          <a:spcPts val="1200"/>
                        </a:spcAft>
                      </a:pPr>
                      <a:r>
                        <a:rPr lang="en-JP" sz="2000" dirty="0">
                          <a:effectLst/>
                        </a:rPr>
                        <a:t>0</a:t>
                      </a:r>
                      <a:endParaRPr lang="en-JP" sz="2000" dirty="0">
                        <a:effectLst/>
                        <a:latin typeface="Times New Roman" panose="02020603050405020304" pitchFamily="18" charset="0"/>
                        <a:ea typeface="Times New Roman" panose="02020603050405020304" pitchFamily="18" charset="0"/>
                      </a:endParaRPr>
                    </a:p>
                  </a:txBody>
                  <a:tcPr marL="116284" marR="116284" marT="0" marB="0"/>
                </a:tc>
                <a:extLst>
                  <a:ext uri="{0D108BD9-81ED-4DB2-BD59-A6C34878D82A}">
                    <a16:rowId xmlns:a16="http://schemas.microsoft.com/office/drawing/2014/main" val="1780547777"/>
                  </a:ext>
                </a:extLst>
              </a:tr>
            </a:tbl>
          </a:graphicData>
        </a:graphic>
      </p:graphicFrame>
    </p:spTree>
    <p:extLst>
      <p:ext uri="{BB962C8B-B14F-4D97-AF65-F5344CB8AC3E}">
        <p14:creationId xmlns:p14="http://schemas.microsoft.com/office/powerpoint/2010/main" val="67674266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6AE35-B47C-6945-71CC-3F43A7389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C432E1-DCDE-B48C-E578-600448B9AD42}"/>
              </a:ext>
            </a:extLst>
          </p:cNvPr>
          <p:cNvSpPr>
            <a:spLocks noGrp="1"/>
          </p:cNvSpPr>
          <p:nvPr>
            <p:ph type="title"/>
          </p:nvPr>
        </p:nvSpPr>
        <p:spPr/>
        <p:txBody>
          <a:bodyPr/>
          <a:lstStyle/>
          <a:p>
            <a:r>
              <a:rPr lang="en-JP" dirty="0"/>
              <a:t>Vehicles Chart</a:t>
            </a:r>
          </a:p>
        </p:txBody>
      </p:sp>
      <p:graphicFrame>
        <p:nvGraphicFramePr>
          <p:cNvPr id="10" name="Content Placeholder 9">
            <a:extLst>
              <a:ext uri="{FF2B5EF4-FFF2-40B4-BE49-F238E27FC236}">
                <a16:creationId xmlns:a16="http://schemas.microsoft.com/office/drawing/2014/main" id="{955A7369-9239-F215-B856-1281D4490A08}"/>
              </a:ext>
            </a:extLst>
          </p:cNvPr>
          <p:cNvGraphicFramePr>
            <a:graphicFrameLocks noGrp="1"/>
          </p:cNvGraphicFramePr>
          <p:nvPr>
            <p:ph idx="1"/>
            <p:extLst>
              <p:ext uri="{D42A27DB-BD31-4B8C-83A1-F6EECF244321}">
                <p14:modId xmlns:p14="http://schemas.microsoft.com/office/powerpoint/2010/main" val="1032147103"/>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1038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33B4B-2A02-6EEC-8F5F-B2A5E4016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630C5-F827-3D9C-AED2-14D331964D12}"/>
              </a:ext>
            </a:extLst>
          </p:cNvPr>
          <p:cNvSpPr>
            <a:spLocks noGrp="1"/>
          </p:cNvSpPr>
          <p:nvPr>
            <p:ph type="title"/>
          </p:nvPr>
        </p:nvSpPr>
        <p:spPr/>
        <p:txBody>
          <a:bodyPr/>
          <a:lstStyle/>
          <a:p>
            <a:r>
              <a:rPr lang="en-JP" dirty="0"/>
              <a:t>Vehicles Chart</a:t>
            </a:r>
          </a:p>
        </p:txBody>
      </p:sp>
      <p:graphicFrame>
        <p:nvGraphicFramePr>
          <p:cNvPr id="3" name="Content Placeholder 2">
            <a:extLst>
              <a:ext uri="{FF2B5EF4-FFF2-40B4-BE49-F238E27FC236}">
                <a16:creationId xmlns:a16="http://schemas.microsoft.com/office/drawing/2014/main" id="{0F1224E8-49BA-6B5F-E778-169579B0E8F0}"/>
              </a:ext>
            </a:extLst>
          </p:cNvPr>
          <p:cNvGraphicFramePr>
            <a:graphicFrameLocks noGrp="1"/>
          </p:cNvGraphicFramePr>
          <p:nvPr>
            <p:ph idx="1"/>
            <p:extLst>
              <p:ext uri="{D42A27DB-BD31-4B8C-83A1-F6EECF244321}">
                <p14:modId xmlns:p14="http://schemas.microsoft.com/office/powerpoint/2010/main" val="1016143671"/>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7083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F49A3-A5F8-CED0-0280-A6762293D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9E86F-D707-E635-01F9-CC3B6C1B8D14}"/>
              </a:ext>
            </a:extLst>
          </p:cNvPr>
          <p:cNvSpPr>
            <a:spLocks noGrp="1"/>
          </p:cNvSpPr>
          <p:nvPr>
            <p:ph type="title"/>
          </p:nvPr>
        </p:nvSpPr>
        <p:spPr/>
        <p:txBody>
          <a:bodyPr/>
          <a:lstStyle/>
          <a:p>
            <a:r>
              <a:rPr lang="en-JP" dirty="0"/>
              <a:t>Vehicles Chart</a:t>
            </a:r>
          </a:p>
        </p:txBody>
      </p:sp>
      <p:graphicFrame>
        <p:nvGraphicFramePr>
          <p:cNvPr id="3" name="Content Placeholder 2">
            <a:extLst>
              <a:ext uri="{FF2B5EF4-FFF2-40B4-BE49-F238E27FC236}">
                <a16:creationId xmlns:a16="http://schemas.microsoft.com/office/drawing/2014/main" id="{51ADB55A-E5AD-1459-C7E7-56325E8DF3E4}"/>
              </a:ext>
            </a:extLst>
          </p:cNvPr>
          <p:cNvGraphicFramePr>
            <a:graphicFrameLocks noGrp="1"/>
          </p:cNvGraphicFramePr>
          <p:nvPr>
            <p:ph idx="1"/>
            <p:extLst>
              <p:ext uri="{D42A27DB-BD31-4B8C-83A1-F6EECF244321}">
                <p14:modId xmlns:p14="http://schemas.microsoft.com/office/powerpoint/2010/main" val="597094044"/>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006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D2857-A153-4D39-C064-D7FFAAB69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C9FE8-15EE-8C80-4A66-37DB4615C76F}"/>
              </a:ext>
            </a:extLst>
          </p:cNvPr>
          <p:cNvSpPr>
            <a:spLocks noGrp="1"/>
          </p:cNvSpPr>
          <p:nvPr>
            <p:ph type="title"/>
          </p:nvPr>
        </p:nvSpPr>
        <p:spPr/>
        <p:txBody>
          <a:bodyPr/>
          <a:lstStyle/>
          <a:p>
            <a:r>
              <a:rPr lang="en-JP" dirty="0"/>
              <a:t>Vehicles Chart</a:t>
            </a:r>
          </a:p>
        </p:txBody>
      </p:sp>
      <p:graphicFrame>
        <p:nvGraphicFramePr>
          <p:cNvPr id="8" name="Content Placeholder 7">
            <a:extLst>
              <a:ext uri="{FF2B5EF4-FFF2-40B4-BE49-F238E27FC236}">
                <a16:creationId xmlns:a16="http://schemas.microsoft.com/office/drawing/2014/main" id="{E4420A68-3BB6-7FF5-B44C-974733025B63}"/>
              </a:ext>
            </a:extLst>
          </p:cNvPr>
          <p:cNvGraphicFramePr>
            <a:graphicFrameLocks noGrp="1"/>
          </p:cNvGraphicFramePr>
          <p:nvPr>
            <p:ph idx="1"/>
            <p:extLst>
              <p:ext uri="{D42A27DB-BD31-4B8C-83A1-F6EECF244321}">
                <p14:modId xmlns:p14="http://schemas.microsoft.com/office/powerpoint/2010/main" val="3359065223"/>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022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6602C-EFAA-8FA5-94A4-C8218A52D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7EAAA-E82B-2C47-2703-1319C0CCFAAC}"/>
              </a:ext>
            </a:extLst>
          </p:cNvPr>
          <p:cNvSpPr>
            <a:spLocks noGrp="1"/>
          </p:cNvSpPr>
          <p:nvPr>
            <p:ph type="title"/>
          </p:nvPr>
        </p:nvSpPr>
        <p:spPr/>
        <p:txBody>
          <a:bodyPr/>
          <a:lstStyle/>
          <a:p>
            <a:r>
              <a:rPr lang="en-JP" dirty="0"/>
              <a:t>Vehicles Chart</a:t>
            </a:r>
          </a:p>
        </p:txBody>
      </p:sp>
      <p:graphicFrame>
        <p:nvGraphicFramePr>
          <p:cNvPr id="8" name="Content Placeholder 7">
            <a:extLst>
              <a:ext uri="{FF2B5EF4-FFF2-40B4-BE49-F238E27FC236}">
                <a16:creationId xmlns:a16="http://schemas.microsoft.com/office/drawing/2014/main" id="{5C16A789-12E0-73F5-7DC8-02750AA807E2}"/>
              </a:ext>
            </a:extLst>
          </p:cNvPr>
          <p:cNvGraphicFramePr>
            <a:graphicFrameLocks noGrp="1"/>
          </p:cNvGraphicFramePr>
          <p:nvPr>
            <p:ph idx="1"/>
            <p:extLst>
              <p:ext uri="{D42A27DB-BD31-4B8C-83A1-F6EECF244321}">
                <p14:modId xmlns:p14="http://schemas.microsoft.com/office/powerpoint/2010/main" val="2745899235"/>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592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C27EB-903F-B98D-1F30-3A156D02A984}"/>
              </a:ext>
            </a:extLst>
          </p:cNvPr>
          <p:cNvSpPr>
            <a:spLocks noGrp="1"/>
          </p:cNvSpPr>
          <p:nvPr>
            <p:ph type="title"/>
          </p:nvPr>
        </p:nvSpPr>
        <p:spPr>
          <a:xfrm>
            <a:off x="659234" y="957447"/>
            <a:ext cx="3383280" cy="4943105"/>
          </a:xfrm>
        </p:spPr>
        <p:txBody>
          <a:bodyPr anchor="ctr">
            <a:normAutofit/>
          </a:bodyPr>
          <a:lstStyle/>
          <a:p>
            <a:r>
              <a:rPr lang="en-US" dirty="0"/>
              <a:t>Reasons for Traffic Congestion in the Colombo Area</a:t>
            </a:r>
            <a:endParaRPr lang="en-JP" dirty="0"/>
          </a:p>
        </p:txBody>
      </p:sp>
      <p:sp>
        <p:nvSpPr>
          <p:cNvPr id="11" name="Rectangle 1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908346A-6C54-3CED-BE11-DA6271D9A180}"/>
              </a:ext>
            </a:extLst>
          </p:cNvPr>
          <p:cNvGraphicFramePr>
            <a:graphicFrameLocks noGrp="1"/>
          </p:cNvGraphicFramePr>
          <p:nvPr>
            <p:ph idx="1"/>
            <p:extLst>
              <p:ext uri="{D42A27DB-BD31-4B8C-83A1-F6EECF244321}">
                <p14:modId xmlns:p14="http://schemas.microsoft.com/office/powerpoint/2010/main" val="3995552951"/>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309335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536DF3-2BE9-30F3-9C6D-E424B56657C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2275DA-A72E-DC87-AE3A-DE4D90C92897}"/>
              </a:ext>
            </a:extLst>
          </p:cNvPr>
          <p:cNvSpPr>
            <a:spLocks noGrp="1"/>
          </p:cNvSpPr>
          <p:nvPr>
            <p:ph type="title"/>
          </p:nvPr>
        </p:nvSpPr>
        <p:spPr>
          <a:xfrm>
            <a:off x="841248" y="256032"/>
            <a:ext cx="10506456" cy="1014984"/>
          </a:xfrm>
        </p:spPr>
        <p:txBody>
          <a:bodyPr anchor="b">
            <a:normAutofit/>
          </a:bodyPr>
          <a:lstStyle/>
          <a:p>
            <a:r>
              <a:rPr lang="en-JP" dirty="0"/>
              <a:t>Results Comparision - Person</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A275BE6F-2838-3C10-9CAF-0060CB897919}"/>
              </a:ext>
            </a:extLst>
          </p:cNvPr>
          <p:cNvGraphicFramePr>
            <a:graphicFrameLocks noGrp="1"/>
          </p:cNvGraphicFramePr>
          <p:nvPr>
            <p:ph idx="1"/>
            <p:extLst>
              <p:ext uri="{D42A27DB-BD31-4B8C-83A1-F6EECF244321}">
                <p14:modId xmlns:p14="http://schemas.microsoft.com/office/powerpoint/2010/main" val="138905316"/>
              </p:ext>
            </p:extLst>
          </p:nvPr>
        </p:nvGraphicFramePr>
        <p:xfrm>
          <a:off x="838200" y="2673197"/>
          <a:ext cx="10515603" cy="2863664"/>
        </p:xfrm>
        <a:graphic>
          <a:graphicData uri="http://schemas.openxmlformats.org/drawingml/2006/table">
            <a:tbl>
              <a:tblPr firstRow="1" firstCol="1" bandRow="1">
                <a:tableStyleId>{5C22544A-7EE6-4342-B048-85BDC9FD1C3A}</a:tableStyleId>
              </a:tblPr>
              <a:tblGrid>
                <a:gridCol w="1546102">
                  <a:extLst>
                    <a:ext uri="{9D8B030D-6E8A-4147-A177-3AD203B41FA5}">
                      <a16:colId xmlns:a16="http://schemas.microsoft.com/office/drawing/2014/main" val="4263023765"/>
                    </a:ext>
                  </a:extLst>
                </a:gridCol>
                <a:gridCol w="1769238">
                  <a:extLst>
                    <a:ext uri="{9D8B030D-6E8A-4147-A177-3AD203B41FA5}">
                      <a16:colId xmlns:a16="http://schemas.microsoft.com/office/drawing/2014/main" val="3777332791"/>
                    </a:ext>
                  </a:extLst>
                </a:gridCol>
                <a:gridCol w="1446278">
                  <a:extLst>
                    <a:ext uri="{9D8B030D-6E8A-4147-A177-3AD203B41FA5}">
                      <a16:colId xmlns:a16="http://schemas.microsoft.com/office/drawing/2014/main" val="1471668781"/>
                    </a:ext>
                  </a:extLst>
                </a:gridCol>
                <a:gridCol w="1719325">
                  <a:extLst>
                    <a:ext uri="{9D8B030D-6E8A-4147-A177-3AD203B41FA5}">
                      <a16:colId xmlns:a16="http://schemas.microsoft.com/office/drawing/2014/main" val="1601617544"/>
                    </a:ext>
                  </a:extLst>
                </a:gridCol>
                <a:gridCol w="1869062">
                  <a:extLst>
                    <a:ext uri="{9D8B030D-6E8A-4147-A177-3AD203B41FA5}">
                      <a16:colId xmlns:a16="http://schemas.microsoft.com/office/drawing/2014/main" val="4255231987"/>
                    </a:ext>
                  </a:extLst>
                </a:gridCol>
                <a:gridCol w="2165598">
                  <a:extLst>
                    <a:ext uri="{9D8B030D-6E8A-4147-A177-3AD203B41FA5}">
                      <a16:colId xmlns:a16="http://schemas.microsoft.com/office/drawing/2014/main" val="2272882081"/>
                    </a:ext>
                  </a:extLst>
                </a:gridCol>
              </a:tblGrid>
              <a:tr h="1646042">
                <a:tc>
                  <a:txBody>
                    <a:bodyPr/>
                    <a:lstStyle/>
                    <a:p>
                      <a:pPr algn="just">
                        <a:spcBef>
                          <a:spcPts val="1200"/>
                        </a:spcBef>
                        <a:spcAft>
                          <a:spcPts val="1200"/>
                        </a:spcAft>
                      </a:pPr>
                      <a:r>
                        <a:rPr lang="en-JP" sz="2000">
                          <a:effectLst/>
                        </a:rPr>
                        <a:t>Factor</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JP" sz="2000">
                          <a:effectLst/>
                        </a:rPr>
                        <a:t>Simulation</a:t>
                      </a:r>
                    </a:p>
                    <a:p>
                      <a:pPr algn="just">
                        <a:spcBef>
                          <a:spcPts val="1200"/>
                        </a:spcBef>
                        <a:spcAft>
                          <a:spcPts val="1200"/>
                        </a:spcAft>
                      </a:pPr>
                      <a:r>
                        <a:rPr lang="en-JP" sz="2000">
                          <a:effectLst/>
                        </a:rPr>
                        <a:t>(Original Status)</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JP" sz="2000">
                          <a:effectLst/>
                        </a:rPr>
                        <a:t>Q-learning</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JP" sz="2000">
                          <a:effectLst/>
                        </a:rPr>
                        <a:t>Deep Q Network</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JP" sz="2000">
                          <a:effectLst/>
                        </a:rPr>
                        <a:t>MARL –</a:t>
                      </a:r>
                    </a:p>
                    <a:p>
                      <a:pPr algn="just">
                        <a:spcBef>
                          <a:spcPts val="1200"/>
                        </a:spcBef>
                        <a:spcAft>
                          <a:spcPts val="1200"/>
                        </a:spcAft>
                      </a:pPr>
                      <a:r>
                        <a:rPr lang="en-JP" sz="2000">
                          <a:effectLst/>
                        </a:rPr>
                        <a:t>Centralized</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JP" sz="2000">
                          <a:effectLst/>
                        </a:rPr>
                        <a:t>MARL – </a:t>
                      </a:r>
                    </a:p>
                    <a:p>
                      <a:pPr algn="just">
                        <a:spcBef>
                          <a:spcPts val="1200"/>
                        </a:spcBef>
                        <a:spcAft>
                          <a:spcPts val="1200"/>
                        </a:spcAft>
                      </a:pPr>
                      <a:r>
                        <a:rPr lang="en-JP" sz="2000">
                          <a:effectLst/>
                        </a:rPr>
                        <a:t>Decentralized</a:t>
                      </a:r>
                      <a:endParaRPr lang="en-JP" sz="2000">
                        <a:effectLst/>
                        <a:latin typeface="Times New Roman" panose="02020603050405020304" pitchFamily="18" charset="0"/>
                        <a:ea typeface="Times New Roman" panose="02020603050405020304" pitchFamily="18" charset="0"/>
                      </a:endParaRPr>
                    </a:p>
                  </a:txBody>
                  <a:tcPr marL="126835" marR="126835" marT="0" marB="0"/>
                </a:tc>
                <a:extLst>
                  <a:ext uri="{0D108BD9-81ED-4DB2-BD59-A6C34878D82A}">
                    <a16:rowId xmlns:a16="http://schemas.microsoft.com/office/drawing/2014/main" val="149014178"/>
                  </a:ext>
                </a:extLst>
              </a:tr>
              <a:tr h="405874">
                <a:tc>
                  <a:txBody>
                    <a:bodyPr/>
                    <a:lstStyle/>
                    <a:p>
                      <a:pPr algn="just">
                        <a:spcBef>
                          <a:spcPts val="1200"/>
                        </a:spcBef>
                        <a:spcAft>
                          <a:spcPts val="1200"/>
                        </a:spcAft>
                      </a:pPr>
                      <a:r>
                        <a:rPr lang="en-US" sz="2000" dirty="0">
                          <a:effectLst/>
                        </a:rPr>
                        <a:t>Inserted </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a:effectLst/>
                        </a:rPr>
                        <a:t>713</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dirty="0">
                          <a:effectLst/>
                        </a:rPr>
                        <a:t>748</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dirty="0">
                          <a:effectLst/>
                        </a:rPr>
                        <a:t>779</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dirty="0">
                          <a:effectLst/>
                        </a:rPr>
                        <a:t>804</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a:effectLst/>
                        </a:rPr>
                        <a:t>826</a:t>
                      </a:r>
                      <a:endParaRPr lang="en-JP" sz="2000">
                        <a:effectLst/>
                        <a:latin typeface="Times New Roman" panose="02020603050405020304" pitchFamily="18" charset="0"/>
                        <a:ea typeface="Times New Roman" panose="02020603050405020304" pitchFamily="18" charset="0"/>
                      </a:endParaRPr>
                    </a:p>
                  </a:txBody>
                  <a:tcPr marL="126835" marR="126835" marT="0" marB="0"/>
                </a:tc>
                <a:extLst>
                  <a:ext uri="{0D108BD9-81ED-4DB2-BD59-A6C34878D82A}">
                    <a16:rowId xmlns:a16="http://schemas.microsoft.com/office/drawing/2014/main" val="4051450556"/>
                  </a:ext>
                </a:extLst>
              </a:tr>
              <a:tr h="405874">
                <a:tc>
                  <a:txBody>
                    <a:bodyPr/>
                    <a:lstStyle/>
                    <a:p>
                      <a:pPr algn="just">
                        <a:spcBef>
                          <a:spcPts val="1200"/>
                        </a:spcBef>
                        <a:spcAft>
                          <a:spcPts val="1200"/>
                        </a:spcAft>
                      </a:pPr>
                      <a:r>
                        <a:rPr lang="en-US" sz="2000">
                          <a:effectLst/>
                        </a:rPr>
                        <a:t>Running</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a:effectLst/>
                        </a:rPr>
                        <a:t>78</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a:effectLst/>
                        </a:rPr>
                        <a:t>85</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a:effectLst/>
                        </a:rPr>
                        <a:t>92</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dirty="0">
                          <a:effectLst/>
                        </a:rPr>
                        <a:t>102</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dirty="0">
                          <a:effectLst/>
                        </a:rPr>
                        <a:t>123</a:t>
                      </a:r>
                      <a:endParaRPr lang="en-JP" sz="2000">
                        <a:effectLst/>
                        <a:latin typeface="Times New Roman" panose="02020603050405020304" pitchFamily="18" charset="0"/>
                        <a:ea typeface="Times New Roman" panose="02020603050405020304" pitchFamily="18" charset="0"/>
                      </a:endParaRPr>
                    </a:p>
                  </a:txBody>
                  <a:tcPr marL="126835" marR="126835" marT="0" marB="0"/>
                </a:tc>
                <a:extLst>
                  <a:ext uri="{0D108BD9-81ED-4DB2-BD59-A6C34878D82A}">
                    <a16:rowId xmlns:a16="http://schemas.microsoft.com/office/drawing/2014/main" val="1020676487"/>
                  </a:ext>
                </a:extLst>
              </a:tr>
              <a:tr h="405874">
                <a:tc>
                  <a:txBody>
                    <a:bodyPr/>
                    <a:lstStyle/>
                    <a:p>
                      <a:pPr algn="just">
                        <a:spcBef>
                          <a:spcPts val="1200"/>
                        </a:spcBef>
                        <a:spcAft>
                          <a:spcPts val="1200"/>
                        </a:spcAft>
                      </a:pPr>
                      <a:r>
                        <a:rPr lang="en-US" sz="2000">
                          <a:effectLst/>
                        </a:rPr>
                        <a:t>Jammed</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a:effectLst/>
                        </a:rPr>
                        <a:t>37</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a:effectLst/>
                        </a:rPr>
                        <a:t>21</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a:effectLst/>
                        </a:rPr>
                        <a:t>14</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a:effectLst/>
                        </a:rPr>
                        <a:t>9</a:t>
                      </a:r>
                      <a:endParaRPr lang="en-JP" sz="2000">
                        <a:effectLst/>
                        <a:latin typeface="Times New Roman" panose="02020603050405020304" pitchFamily="18" charset="0"/>
                        <a:ea typeface="Times New Roman" panose="02020603050405020304" pitchFamily="18" charset="0"/>
                      </a:endParaRPr>
                    </a:p>
                  </a:txBody>
                  <a:tcPr marL="126835" marR="126835" marT="0" marB="0"/>
                </a:tc>
                <a:tc>
                  <a:txBody>
                    <a:bodyPr/>
                    <a:lstStyle/>
                    <a:p>
                      <a:pPr algn="just">
                        <a:spcBef>
                          <a:spcPts val="1200"/>
                        </a:spcBef>
                        <a:spcAft>
                          <a:spcPts val="1200"/>
                        </a:spcAft>
                      </a:pPr>
                      <a:r>
                        <a:rPr lang="en-US" sz="2000" dirty="0">
                          <a:effectLst/>
                        </a:rPr>
                        <a:t>5</a:t>
                      </a:r>
                      <a:endParaRPr lang="en-JP" sz="2000" dirty="0">
                        <a:effectLst/>
                        <a:latin typeface="Times New Roman" panose="02020603050405020304" pitchFamily="18" charset="0"/>
                        <a:ea typeface="Times New Roman" panose="02020603050405020304" pitchFamily="18" charset="0"/>
                      </a:endParaRPr>
                    </a:p>
                  </a:txBody>
                  <a:tcPr marL="126835" marR="126835" marT="0" marB="0"/>
                </a:tc>
                <a:extLst>
                  <a:ext uri="{0D108BD9-81ED-4DB2-BD59-A6C34878D82A}">
                    <a16:rowId xmlns:a16="http://schemas.microsoft.com/office/drawing/2014/main" val="3686987383"/>
                  </a:ext>
                </a:extLst>
              </a:tr>
            </a:tbl>
          </a:graphicData>
        </a:graphic>
      </p:graphicFrame>
    </p:spTree>
    <p:extLst>
      <p:ext uri="{BB962C8B-B14F-4D97-AF65-F5344CB8AC3E}">
        <p14:creationId xmlns:p14="http://schemas.microsoft.com/office/powerpoint/2010/main" val="1862251395"/>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9F21F-8DF7-772F-F7A1-4E16681C89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9CACEA-BE00-DE60-6DB4-3C8A9CCF5554}"/>
              </a:ext>
            </a:extLst>
          </p:cNvPr>
          <p:cNvSpPr>
            <a:spLocks noGrp="1"/>
          </p:cNvSpPr>
          <p:nvPr>
            <p:ph type="title"/>
          </p:nvPr>
        </p:nvSpPr>
        <p:spPr/>
        <p:txBody>
          <a:bodyPr/>
          <a:lstStyle/>
          <a:p>
            <a:r>
              <a:rPr lang="en-US" dirty="0"/>
              <a:t>Person </a:t>
            </a:r>
            <a:r>
              <a:rPr lang="en-JP" dirty="0"/>
              <a:t>Chart</a:t>
            </a:r>
          </a:p>
        </p:txBody>
      </p:sp>
      <p:graphicFrame>
        <p:nvGraphicFramePr>
          <p:cNvPr id="10" name="Content Placeholder 9">
            <a:extLst>
              <a:ext uri="{FF2B5EF4-FFF2-40B4-BE49-F238E27FC236}">
                <a16:creationId xmlns:a16="http://schemas.microsoft.com/office/drawing/2014/main" id="{7DE5AD4C-DAA9-C5DD-189A-0964EC02D77F}"/>
              </a:ext>
            </a:extLst>
          </p:cNvPr>
          <p:cNvGraphicFramePr>
            <a:graphicFrameLocks noGrp="1"/>
          </p:cNvGraphicFramePr>
          <p:nvPr>
            <p:ph idx="1"/>
            <p:extLst>
              <p:ext uri="{D42A27DB-BD31-4B8C-83A1-F6EECF244321}">
                <p14:modId xmlns:p14="http://schemas.microsoft.com/office/powerpoint/2010/main" val="617180191"/>
              </p:ext>
            </p:extLst>
          </p:nvPr>
        </p:nvGraphicFramePr>
        <p:xfrm>
          <a:off x="1116013" y="2478088"/>
          <a:ext cx="10167937" cy="3694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5364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BDFE5-C59F-1A2C-8204-6241E51A7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D96AA5-F628-C317-CE1B-B065D7753978}"/>
              </a:ext>
            </a:extLst>
          </p:cNvPr>
          <p:cNvSpPr>
            <a:spLocks noGrp="1"/>
          </p:cNvSpPr>
          <p:nvPr>
            <p:ph type="title"/>
          </p:nvPr>
        </p:nvSpPr>
        <p:spPr/>
        <p:txBody>
          <a:bodyPr/>
          <a:lstStyle/>
          <a:p>
            <a:r>
              <a:rPr lang="en-US" dirty="0"/>
              <a:t>Person </a:t>
            </a:r>
            <a:r>
              <a:rPr lang="en-JP" dirty="0"/>
              <a:t>Chart</a:t>
            </a:r>
          </a:p>
        </p:txBody>
      </p:sp>
      <p:graphicFrame>
        <p:nvGraphicFramePr>
          <p:cNvPr id="19" name="Content Placeholder 18">
            <a:extLst>
              <a:ext uri="{FF2B5EF4-FFF2-40B4-BE49-F238E27FC236}">
                <a16:creationId xmlns:a16="http://schemas.microsoft.com/office/drawing/2014/main" id="{650FF4EB-1117-7622-7344-8C60EC55AF4B}"/>
              </a:ext>
            </a:extLst>
          </p:cNvPr>
          <p:cNvGraphicFramePr>
            <a:graphicFrameLocks noGrp="1"/>
          </p:cNvGraphicFramePr>
          <p:nvPr>
            <p:ph idx="1"/>
            <p:extLst>
              <p:ext uri="{D42A27DB-BD31-4B8C-83A1-F6EECF244321}">
                <p14:modId xmlns:p14="http://schemas.microsoft.com/office/powerpoint/2010/main" val="2276010734"/>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406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381C6-12FA-F45A-0E5D-04AD67261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056779-03A4-18C5-4D01-04CABADA2E23}"/>
              </a:ext>
            </a:extLst>
          </p:cNvPr>
          <p:cNvSpPr>
            <a:spLocks noGrp="1"/>
          </p:cNvSpPr>
          <p:nvPr>
            <p:ph type="title"/>
          </p:nvPr>
        </p:nvSpPr>
        <p:spPr/>
        <p:txBody>
          <a:bodyPr>
            <a:normAutofit/>
          </a:bodyPr>
          <a:lstStyle/>
          <a:p>
            <a:r>
              <a:rPr lang="en-US" dirty="0"/>
              <a:t>Person </a:t>
            </a:r>
            <a:r>
              <a:rPr lang="en-JP" dirty="0"/>
              <a:t>Chart</a:t>
            </a:r>
          </a:p>
        </p:txBody>
      </p:sp>
      <p:graphicFrame>
        <p:nvGraphicFramePr>
          <p:cNvPr id="19" name="Content Placeholder 18">
            <a:extLst>
              <a:ext uri="{FF2B5EF4-FFF2-40B4-BE49-F238E27FC236}">
                <a16:creationId xmlns:a16="http://schemas.microsoft.com/office/drawing/2014/main" id="{7C2628EA-24A8-C83B-F813-BFF17B788A00}"/>
              </a:ext>
            </a:extLst>
          </p:cNvPr>
          <p:cNvGraphicFramePr>
            <a:graphicFrameLocks noGrp="1"/>
          </p:cNvGraphicFramePr>
          <p:nvPr>
            <p:ph idx="1"/>
            <p:extLst>
              <p:ext uri="{D42A27DB-BD31-4B8C-83A1-F6EECF244321}">
                <p14:modId xmlns:p14="http://schemas.microsoft.com/office/powerpoint/2010/main" val="1847929989"/>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329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A8FEA2-D154-65EA-26FB-23752DDCE74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38623-CAFB-327B-9C2B-733991B5ABF9}"/>
              </a:ext>
            </a:extLst>
          </p:cNvPr>
          <p:cNvSpPr>
            <a:spLocks noGrp="1"/>
          </p:cNvSpPr>
          <p:nvPr>
            <p:ph type="title"/>
          </p:nvPr>
        </p:nvSpPr>
        <p:spPr>
          <a:xfrm>
            <a:off x="841248" y="256032"/>
            <a:ext cx="10506456" cy="1014984"/>
          </a:xfrm>
        </p:spPr>
        <p:txBody>
          <a:bodyPr anchor="b">
            <a:normAutofit/>
          </a:bodyPr>
          <a:lstStyle/>
          <a:p>
            <a:r>
              <a:rPr lang="en-JP" dirty="0"/>
              <a:t>Results Comparision - Statistics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DC94EEC6-3053-71BF-32DB-D5F386285A2F}"/>
              </a:ext>
            </a:extLst>
          </p:cNvPr>
          <p:cNvGraphicFramePr>
            <a:graphicFrameLocks noGrp="1"/>
          </p:cNvGraphicFramePr>
          <p:nvPr>
            <p:ph idx="1"/>
            <p:extLst>
              <p:ext uri="{D42A27DB-BD31-4B8C-83A1-F6EECF244321}">
                <p14:modId xmlns:p14="http://schemas.microsoft.com/office/powerpoint/2010/main" val="4098801791"/>
              </p:ext>
            </p:extLst>
          </p:nvPr>
        </p:nvGraphicFramePr>
        <p:xfrm>
          <a:off x="932034" y="1926266"/>
          <a:ext cx="10327936" cy="4357527"/>
        </p:xfrm>
        <a:graphic>
          <a:graphicData uri="http://schemas.openxmlformats.org/drawingml/2006/table">
            <a:tbl>
              <a:tblPr firstRow="1" firstCol="1" bandRow="1">
                <a:tableStyleId>{5C22544A-7EE6-4342-B048-85BDC9FD1C3A}</a:tableStyleId>
              </a:tblPr>
              <a:tblGrid>
                <a:gridCol w="1577635">
                  <a:extLst>
                    <a:ext uri="{9D8B030D-6E8A-4147-A177-3AD203B41FA5}">
                      <a16:colId xmlns:a16="http://schemas.microsoft.com/office/drawing/2014/main" val="581828807"/>
                    </a:ext>
                  </a:extLst>
                </a:gridCol>
                <a:gridCol w="1638592">
                  <a:extLst>
                    <a:ext uri="{9D8B030D-6E8A-4147-A177-3AD203B41FA5}">
                      <a16:colId xmlns:a16="http://schemas.microsoft.com/office/drawing/2014/main" val="4093426033"/>
                    </a:ext>
                  </a:extLst>
                </a:gridCol>
                <a:gridCol w="1639495">
                  <a:extLst>
                    <a:ext uri="{9D8B030D-6E8A-4147-A177-3AD203B41FA5}">
                      <a16:colId xmlns:a16="http://schemas.microsoft.com/office/drawing/2014/main" val="3170555981"/>
                    </a:ext>
                  </a:extLst>
                </a:gridCol>
                <a:gridCol w="1738813">
                  <a:extLst>
                    <a:ext uri="{9D8B030D-6E8A-4147-A177-3AD203B41FA5}">
                      <a16:colId xmlns:a16="http://schemas.microsoft.com/office/drawing/2014/main" val="1090168175"/>
                    </a:ext>
                  </a:extLst>
                </a:gridCol>
                <a:gridCol w="1724653">
                  <a:extLst>
                    <a:ext uri="{9D8B030D-6E8A-4147-A177-3AD203B41FA5}">
                      <a16:colId xmlns:a16="http://schemas.microsoft.com/office/drawing/2014/main" val="1505114625"/>
                    </a:ext>
                  </a:extLst>
                </a:gridCol>
                <a:gridCol w="2008748">
                  <a:extLst>
                    <a:ext uri="{9D8B030D-6E8A-4147-A177-3AD203B41FA5}">
                      <a16:colId xmlns:a16="http://schemas.microsoft.com/office/drawing/2014/main" val="3069851364"/>
                    </a:ext>
                  </a:extLst>
                </a:gridCol>
              </a:tblGrid>
              <a:tr h="1407519">
                <a:tc>
                  <a:txBody>
                    <a:bodyPr/>
                    <a:lstStyle/>
                    <a:p>
                      <a:pPr algn="just">
                        <a:spcBef>
                          <a:spcPts val="1200"/>
                        </a:spcBef>
                        <a:spcAft>
                          <a:spcPts val="1200"/>
                        </a:spcAft>
                      </a:pPr>
                      <a:r>
                        <a:rPr lang="en-JP" sz="1900">
                          <a:effectLst/>
                        </a:rPr>
                        <a:t>Factor</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JP" sz="1900">
                          <a:effectLst/>
                        </a:rPr>
                        <a:t>Simulation</a:t>
                      </a:r>
                    </a:p>
                    <a:p>
                      <a:pPr algn="just">
                        <a:spcBef>
                          <a:spcPts val="1200"/>
                        </a:spcBef>
                        <a:spcAft>
                          <a:spcPts val="1200"/>
                        </a:spcAft>
                      </a:pPr>
                      <a:r>
                        <a:rPr lang="en-JP" sz="1900">
                          <a:effectLst/>
                        </a:rPr>
                        <a:t>(Original Status)</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JP" sz="1900">
                          <a:effectLst/>
                        </a:rPr>
                        <a:t>Q-learning</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JP" sz="1900">
                          <a:effectLst/>
                        </a:rPr>
                        <a:t>Deep Q Network</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JP" sz="1900">
                          <a:effectLst/>
                        </a:rPr>
                        <a:t>MARL –</a:t>
                      </a:r>
                    </a:p>
                    <a:p>
                      <a:pPr algn="just">
                        <a:spcBef>
                          <a:spcPts val="1200"/>
                        </a:spcBef>
                        <a:spcAft>
                          <a:spcPts val="1200"/>
                        </a:spcAft>
                      </a:pPr>
                      <a:r>
                        <a:rPr lang="en-JP" sz="1900">
                          <a:effectLst/>
                        </a:rPr>
                        <a:t>Centralized</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JP" sz="1900">
                          <a:effectLst/>
                        </a:rPr>
                        <a:t>MARL – </a:t>
                      </a:r>
                    </a:p>
                    <a:p>
                      <a:pPr algn="just">
                        <a:spcBef>
                          <a:spcPts val="1200"/>
                        </a:spcBef>
                        <a:spcAft>
                          <a:spcPts val="1200"/>
                        </a:spcAft>
                      </a:pPr>
                      <a:r>
                        <a:rPr lang="en-JP" sz="1900">
                          <a:effectLst/>
                        </a:rPr>
                        <a:t>Decentralized</a:t>
                      </a:r>
                      <a:endParaRPr lang="en-JP" sz="1900">
                        <a:effectLst/>
                        <a:latin typeface="Times New Roman" panose="02020603050405020304" pitchFamily="18" charset="0"/>
                        <a:ea typeface="Times New Roman" panose="02020603050405020304" pitchFamily="18" charset="0"/>
                      </a:endParaRPr>
                    </a:p>
                  </a:txBody>
                  <a:tcPr marL="108456" marR="108456" marT="0" marB="0"/>
                </a:tc>
                <a:extLst>
                  <a:ext uri="{0D108BD9-81ED-4DB2-BD59-A6C34878D82A}">
                    <a16:rowId xmlns:a16="http://schemas.microsoft.com/office/drawing/2014/main" val="241142491"/>
                  </a:ext>
                </a:extLst>
              </a:tr>
              <a:tr h="636276">
                <a:tc>
                  <a:txBody>
                    <a:bodyPr/>
                    <a:lstStyle/>
                    <a:p>
                      <a:pPr algn="just">
                        <a:spcBef>
                          <a:spcPts val="1200"/>
                        </a:spcBef>
                        <a:spcAft>
                          <a:spcPts val="1200"/>
                        </a:spcAft>
                      </a:pPr>
                      <a:r>
                        <a:rPr lang="en-US" sz="1900">
                          <a:effectLst/>
                        </a:rPr>
                        <a:t>Route Length</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874.35</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858.21</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843.89</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831.47</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820.54</a:t>
                      </a:r>
                      <a:endParaRPr lang="en-JP" sz="1900">
                        <a:effectLst/>
                        <a:latin typeface="Times New Roman" panose="02020603050405020304" pitchFamily="18" charset="0"/>
                        <a:ea typeface="Times New Roman" panose="02020603050405020304" pitchFamily="18" charset="0"/>
                      </a:endParaRPr>
                    </a:p>
                  </a:txBody>
                  <a:tcPr marL="108456" marR="108456" marT="0" marB="0"/>
                </a:tc>
                <a:extLst>
                  <a:ext uri="{0D108BD9-81ED-4DB2-BD59-A6C34878D82A}">
                    <a16:rowId xmlns:a16="http://schemas.microsoft.com/office/drawing/2014/main" val="3975280529"/>
                  </a:ext>
                </a:extLst>
              </a:tr>
              <a:tr h="347060">
                <a:tc>
                  <a:txBody>
                    <a:bodyPr/>
                    <a:lstStyle/>
                    <a:p>
                      <a:pPr algn="just">
                        <a:spcBef>
                          <a:spcPts val="1200"/>
                        </a:spcBef>
                        <a:spcAft>
                          <a:spcPts val="1200"/>
                        </a:spcAft>
                      </a:pPr>
                      <a:r>
                        <a:rPr lang="en-US" sz="1900">
                          <a:effectLst/>
                        </a:rPr>
                        <a:t>Speed</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0.87</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1.48</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1.57</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1.68</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1.79</a:t>
                      </a:r>
                      <a:endParaRPr lang="en-JP" sz="1900">
                        <a:effectLst/>
                        <a:latin typeface="Times New Roman" panose="02020603050405020304" pitchFamily="18" charset="0"/>
                        <a:ea typeface="Times New Roman" panose="02020603050405020304" pitchFamily="18" charset="0"/>
                      </a:endParaRPr>
                    </a:p>
                  </a:txBody>
                  <a:tcPr marL="108456" marR="108456" marT="0" marB="0"/>
                </a:tc>
                <a:extLst>
                  <a:ext uri="{0D108BD9-81ED-4DB2-BD59-A6C34878D82A}">
                    <a16:rowId xmlns:a16="http://schemas.microsoft.com/office/drawing/2014/main" val="958229174"/>
                  </a:ext>
                </a:extLst>
              </a:tr>
              <a:tr h="347060">
                <a:tc>
                  <a:txBody>
                    <a:bodyPr/>
                    <a:lstStyle/>
                    <a:p>
                      <a:pPr algn="just">
                        <a:spcBef>
                          <a:spcPts val="1200"/>
                        </a:spcBef>
                        <a:spcAft>
                          <a:spcPts val="1200"/>
                        </a:spcAft>
                      </a:pPr>
                      <a:r>
                        <a:rPr lang="en-US" sz="1900">
                          <a:effectLst/>
                        </a:rPr>
                        <a:t>Duration</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5219.81</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1498.73</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1439.12</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1352.65</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1271.98</a:t>
                      </a:r>
                      <a:endParaRPr lang="en-JP" sz="1900">
                        <a:effectLst/>
                        <a:latin typeface="Times New Roman" panose="02020603050405020304" pitchFamily="18" charset="0"/>
                        <a:ea typeface="Times New Roman" panose="02020603050405020304" pitchFamily="18" charset="0"/>
                      </a:endParaRPr>
                    </a:p>
                  </a:txBody>
                  <a:tcPr marL="108456" marR="108456" marT="0" marB="0"/>
                </a:tc>
                <a:extLst>
                  <a:ext uri="{0D108BD9-81ED-4DB2-BD59-A6C34878D82A}">
                    <a16:rowId xmlns:a16="http://schemas.microsoft.com/office/drawing/2014/main" val="1319840694"/>
                  </a:ext>
                </a:extLst>
              </a:tr>
              <a:tr h="636276">
                <a:tc>
                  <a:txBody>
                    <a:bodyPr/>
                    <a:lstStyle/>
                    <a:p>
                      <a:pPr algn="just">
                        <a:spcBef>
                          <a:spcPts val="1200"/>
                        </a:spcBef>
                        <a:spcAft>
                          <a:spcPts val="1200"/>
                        </a:spcAft>
                      </a:pPr>
                      <a:r>
                        <a:rPr lang="en-US" sz="1900">
                          <a:effectLst/>
                        </a:rPr>
                        <a:t>Waiting Time</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4773.45</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1085.47</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974.23</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832.91</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721.35</a:t>
                      </a:r>
                      <a:endParaRPr lang="en-JP" sz="1900">
                        <a:effectLst/>
                        <a:latin typeface="Times New Roman" panose="02020603050405020304" pitchFamily="18" charset="0"/>
                        <a:ea typeface="Times New Roman" panose="02020603050405020304" pitchFamily="18" charset="0"/>
                      </a:endParaRPr>
                    </a:p>
                  </a:txBody>
                  <a:tcPr marL="108456" marR="108456" marT="0" marB="0"/>
                </a:tc>
                <a:extLst>
                  <a:ext uri="{0D108BD9-81ED-4DB2-BD59-A6C34878D82A}">
                    <a16:rowId xmlns:a16="http://schemas.microsoft.com/office/drawing/2014/main" val="66731135"/>
                  </a:ext>
                </a:extLst>
              </a:tr>
              <a:tr h="347060">
                <a:tc>
                  <a:txBody>
                    <a:bodyPr/>
                    <a:lstStyle/>
                    <a:p>
                      <a:pPr algn="just">
                        <a:spcBef>
                          <a:spcPts val="1200"/>
                        </a:spcBef>
                        <a:spcAft>
                          <a:spcPts val="1200"/>
                        </a:spcAft>
                      </a:pPr>
                      <a:r>
                        <a:rPr lang="en-US" sz="1900">
                          <a:effectLst/>
                        </a:rPr>
                        <a:t>Time Loss</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4946.44</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1182.78</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1093.63</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973.51</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862.17</a:t>
                      </a:r>
                      <a:endParaRPr lang="en-JP" sz="1900">
                        <a:effectLst/>
                        <a:latin typeface="Times New Roman" panose="02020603050405020304" pitchFamily="18" charset="0"/>
                        <a:ea typeface="Times New Roman" panose="02020603050405020304" pitchFamily="18" charset="0"/>
                      </a:endParaRPr>
                    </a:p>
                  </a:txBody>
                  <a:tcPr marL="108456" marR="108456" marT="0" marB="0"/>
                </a:tc>
                <a:extLst>
                  <a:ext uri="{0D108BD9-81ED-4DB2-BD59-A6C34878D82A}">
                    <a16:rowId xmlns:a16="http://schemas.microsoft.com/office/drawing/2014/main" val="1782826891"/>
                  </a:ext>
                </a:extLst>
              </a:tr>
              <a:tr h="636276">
                <a:tc>
                  <a:txBody>
                    <a:bodyPr/>
                    <a:lstStyle/>
                    <a:p>
                      <a:pPr algn="just">
                        <a:spcBef>
                          <a:spcPts val="1200"/>
                        </a:spcBef>
                        <a:spcAft>
                          <a:spcPts val="1200"/>
                        </a:spcAft>
                      </a:pPr>
                      <a:r>
                        <a:rPr lang="en-US" sz="1900">
                          <a:effectLst/>
                        </a:rPr>
                        <a:t>Depart Delay</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8607.49</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389.25</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223.67</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a:effectLst/>
                        </a:rPr>
                        <a:t>348.71</a:t>
                      </a:r>
                      <a:endParaRPr lang="en-JP" sz="1900">
                        <a:effectLst/>
                        <a:latin typeface="Times New Roman" panose="02020603050405020304" pitchFamily="18" charset="0"/>
                        <a:ea typeface="Times New Roman" panose="02020603050405020304" pitchFamily="18" charset="0"/>
                      </a:endParaRPr>
                    </a:p>
                  </a:txBody>
                  <a:tcPr marL="108456" marR="108456" marT="0" marB="0"/>
                </a:tc>
                <a:tc>
                  <a:txBody>
                    <a:bodyPr/>
                    <a:lstStyle/>
                    <a:p>
                      <a:pPr algn="just">
                        <a:spcBef>
                          <a:spcPts val="1200"/>
                        </a:spcBef>
                        <a:spcAft>
                          <a:spcPts val="1200"/>
                        </a:spcAft>
                      </a:pPr>
                      <a:r>
                        <a:rPr lang="en-US" sz="1900" dirty="0">
                          <a:effectLst/>
                        </a:rPr>
                        <a:t>256.93</a:t>
                      </a:r>
                      <a:endParaRPr lang="en-JP" sz="1900" dirty="0">
                        <a:effectLst/>
                        <a:latin typeface="Times New Roman" panose="02020603050405020304" pitchFamily="18" charset="0"/>
                        <a:ea typeface="Times New Roman" panose="02020603050405020304" pitchFamily="18" charset="0"/>
                      </a:endParaRPr>
                    </a:p>
                  </a:txBody>
                  <a:tcPr marL="108456" marR="108456" marT="0" marB="0"/>
                </a:tc>
                <a:extLst>
                  <a:ext uri="{0D108BD9-81ED-4DB2-BD59-A6C34878D82A}">
                    <a16:rowId xmlns:a16="http://schemas.microsoft.com/office/drawing/2014/main" val="2836008505"/>
                  </a:ext>
                </a:extLst>
              </a:tr>
            </a:tbl>
          </a:graphicData>
        </a:graphic>
      </p:graphicFrame>
    </p:spTree>
    <p:extLst>
      <p:ext uri="{BB962C8B-B14F-4D97-AF65-F5344CB8AC3E}">
        <p14:creationId xmlns:p14="http://schemas.microsoft.com/office/powerpoint/2010/main" val="3621084450"/>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D669F-6381-1123-B7FC-D2C835BC9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8F591B-3AEC-D96A-F38C-8882D86709F6}"/>
              </a:ext>
            </a:extLst>
          </p:cNvPr>
          <p:cNvSpPr>
            <a:spLocks noGrp="1"/>
          </p:cNvSpPr>
          <p:nvPr>
            <p:ph type="title"/>
          </p:nvPr>
        </p:nvSpPr>
        <p:spPr/>
        <p:txBody>
          <a:bodyPr/>
          <a:lstStyle/>
          <a:p>
            <a:r>
              <a:rPr lang="en-US" dirty="0"/>
              <a:t>Statistics </a:t>
            </a:r>
            <a:r>
              <a:rPr lang="en-JP" dirty="0"/>
              <a:t>Chart</a:t>
            </a:r>
          </a:p>
        </p:txBody>
      </p:sp>
      <p:graphicFrame>
        <p:nvGraphicFramePr>
          <p:cNvPr id="19" name="Content Placeholder 18">
            <a:extLst>
              <a:ext uri="{FF2B5EF4-FFF2-40B4-BE49-F238E27FC236}">
                <a16:creationId xmlns:a16="http://schemas.microsoft.com/office/drawing/2014/main" id="{CCDB9662-E438-46FC-625B-9C595FB60DC8}"/>
              </a:ext>
            </a:extLst>
          </p:cNvPr>
          <p:cNvGraphicFramePr>
            <a:graphicFrameLocks noGrp="1"/>
          </p:cNvGraphicFramePr>
          <p:nvPr>
            <p:ph idx="1"/>
            <p:extLst>
              <p:ext uri="{D42A27DB-BD31-4B8C-83A1-F6EECF244321}">
                <p14:modId xmlns:p14="http://schemas.microsoft.com/office/powerpoint/2010/main" val="3796746316"/>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9064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ECB17-20AF-5A0D-5198-2E88C2EC1C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70975-56E3-E772-C5E3-BF07724FC5B0}"/>
              </a:ext>
            </a:extLst>
          </p:cNvPr>
          <p:cNvSpPr>
            <a:spLocks noGrp="1"/>
          </p:cNvSpPr>
          <p:nvPr>
            <p:ph type="title"/>
          </p:nvPr>
        </p:nvSpPr>
        <p:spPr/>
        <p:txBody>
          <a:bodyPr/>
          <a:lstStyle/>
          <a:p>
            <a:r>
              <a:rPr lang="en-US" dirty="0"/>
              <a:t>Statistics </a:t>
            </a:r>
            <a:r>
              <a:rPr lang="en-JP" dirty="0"/>
              <a:t>Chart</a:t>
            </a:r>
          </a:p>
        </p:txBody>
      </p:sp>
      <p:graphicFrame>
        <p:nvGraphicFramePr>
          <p:cNvPr id="19" name="Content Placeholder 18">
            <a:extLst>
              <a:ext uri="{FF2B5EF4-FFF2-40B4-BE49-F238E27FC236}">
                <a16:creationId xmlns:a16="http://schemas.microsoft.com/office/drawing/2014/main" id="{E58E48AD-81D8-DC73-A159-EF542F86C6B9}"/>
              </a:ext>
            </a:extLst>
          </p:cNvPr>
          <p:cNvGraphicFramePr>
            <a:graphicFrameLocks noGrp="1"/>
          </p:cNvGraphicFramePr>
          <p:nvPr>
            <p:ph idx="1"/>
            <p:extLst>
              <p:ext uri="{D42A27DB-BD31-4B8C-83A1-F6EECF244321}">
                <p14:modId xmlns:p14="http://schemas.microsoft.com/office/powerpoint/2010/main" val="1909888532"/>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033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7CEF6-8BA8-5D47-2543-6805FDB42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136ACD-8FBC-D5F7-6611-89C5952054F9}"/>
              </a:ext>
            </a:extLst>
          </p:cNvPr>
          <p:cNvSpPr>
            <a:spLocks noGrp="1"/>
          </p:cNvSpPr>
          <p:nvPr>
            <p:ph type="title"/>
          </p:nvPr>
        </p:nvSpPr>
        <p:spPr/>
        <p:txBody>
          <a:bodyPr/>
          <a:lstStyle/>
          <a:p>
            <a:r>
              <a:rPr lang="en-US" dirty="0"/>
              <a:t>Statistics </a:t>
            </a:r>
            <a:r>
              <a:rPr lang="en-JP" dirty="0"/>
              <a:t>Chart</a:t>
            </a:r>
          </a:p>
        </p:txBody>
      </p:sp>
      <p:graphicFrame>
        <p:nvGraphicFramePr>
          <p:cNvPr id="19" name="Content Placeholder 18">
            <a:extLst>
              <a:ext uri="{FF2B5EF4-FFF2-40B4-BE49-F238E27FC236}">
                <a16:creationId xmlns:a16="http://schemas.microsoft.com/office/drawing/2014/main" id="{ACA9BC13-3954-AAAD-19C1-654409A53F9B}"/>
              </a:ext>
            </a:extLst>
          </p:cNvPr>
          <p:cNvGraphicFramePr>
            <a:graphicFrameLocks noGrp="1"/>
          </p:cNvGraphicFramePr>
          <p:nvPr>
            <p:ph idx="1"/>
            <p:extLst>
              <p:ext uri="{D42A27DB-BD31-4B8C-83A1-F6EECF244321}">
                <p14:modId xmlns:p14="http://schemas.microsoft.com/office/powerpoint/2010/main" val="1582656227"/>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53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5E370-CCD0-848F-865A-A32B9EE0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868DC-08B7-2559-1188-1BF8FC909316}"/>
              </a:ext>
            </a:extLst>
          </p:cNvPr>
          <p:cNvSpPr>
            <a:spLocks noGrp="1"/>
          </p:cNvSpPr>
          <p:nvPr>
            <p:ph type="title"/>
          </p:nvPr>
        </p:nvSpPr>
        <p:spPr/>
        <p:txBody>
          <a:bodyPr/>
          <a:lstStyle/>
          <a:p>
            <a:r>
              <a:rPr lang="en-US" dirty="0"/>
              <a:t>Statistics </a:t>
            </a:r>
            <a:r>
              <a:rPr lang="en-JP" dirty="0"/>
              <a:t>Chart</a:t>
            </a:r>
          </a:p>
        </p:txBody>
      </p:sp>
      <p:graphicFrame>
        <p:nvGraphicFramePr>
          <p:cNvPr id="19" name="Content Placeholder 18">
            <a:extLst>
              <a:ext uri="{FF2B5EF4-FFF2-40B4-BE49-F238E27FC236}">
                <a16:creationId xmlns:a16="http://schemas.microsoft.com/office/drawing/2014/main" id="{C8130C8C-F556-CAC5-E403-6F0867464554}"/>
              </a:ext>
            </a:extLst>
          </p:cNvPr>
          <p:cNvGraphicFramePr>
            <a:graphicFrameLocks noGrp="1"/>
          </p:cNvGraphicFramePr>
          <p:nvPr>
            <p:ph idx="1"/>
            <p:extLst>
              <p:ext uri="{D42A27DB-BD31-4B8C-83A1-F6EECF244321}">
                <p14:modId xmlns:p14="http://schemas.microsoft.com/office/powerpoint/2010/main" val="1362617480"/>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57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C9E69-9B5F-BFDE-6BD0-925C39F63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0395F1-496E-C677-0975-745D4BE4B452}"/>
              </a:ext>
            </a:extLst>
          </p:cNvPr>
          <p:cNvSpPr>
            <a:spLocks noGrp="1"/>
          </p:cNvSpPr>
          <p:nvPr>
            <p:ph type="title"/>
          </p:nvPr>
        </p:nvSpPr>
        <p:spPr/>
        <p:txBody>
          <a:bodyPr/>
          <a:lstStyle/>
          <a:p>
            <a:r>
              <a:rPr lang="en-US" dirty="0"/>
              <a:t>Statistics  </a:t>
            </a:r>
            <a:r>
              <a:rPr lang="en-JP" dirty="0"/>
              <a:t>Chart</a:t>
            </a:r>
          </a:p>
        </p:txBody>
      </p:sp>
      <p:graphicFrame>
        <p:nvGraphicFramePr>
          <p:cNvPr id="19" name="Content Placeholder 18">
            <a:extLst>
              <a:ext uri="{FF2B5EF4-FFF2-40B4-BE49-F238E27FC236}">
                <a16:creationId xmlns:a16="http://schemas.microsoft.com/office/drawing/2014/main" id="{86278C1B-FDBE-23E7-6016-C18EFB164F8B}"/>
              </a:ext>
            </a:extLst>
          </p:cNvPr>
          <p:cNvGraphicFramePr>
            <a:graphicFrameLocks noGrp="1"/>
          </p:cNvGraphicFramePr>
          <p:nvPr>
            <p:ph idx="1"/>
            <p:extLst>
              <p:ext uri="{D42A27DB-BD31-4B8C-83A1-F6EECF244321}">
                <p14:modId xmlns:p14="http://schemas.microsoft.com/office/powerpoint/2010/main" val="182932150"/>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7729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387DF-AD9F-B3BB-ADAC-B67CD77CEC94}"/>
              </a:ext>
            </a:extLst>
          </p:cNvPr>
          <p:cNvSpPr>
            <a:spLocks noGrp="1"/>
          </p:cNvSpPr>
          <p:nvPr>
            <p:ph type="title"/>
          </p:nvPr>
        </p:nvSpPr>
        <p:spPr>
          <a:xfrm>
            <a:off x="841248" y="251312"/>
            <a:ext cx="10506456" cy="1010264"/>
          </a:xfrm>
        </p:spPr>
        <p:txBody>
          <a:bodyPr anchor="ctr">
            <a:normAutofit/>
          </a:bodyPr>
          <a:lstStyle/>
          <a:p>
            <a:r>
              <a:rPr lang="en-JP" dirty="0"/>
              <a:t>Traffic Management Issues</a:t>
            </a: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785A729E-1E4E-8BA2-92F9-678CCB41E30D}"/>
              </a:ext>
            </a:extLst>
          </p:cNvPr>
          <p:cNvGraphicFramePr>
            <a:graphicFrameLocks noGrp="1"/>
          </p:cNvGraphicFramePr>
          <p:nvPr>
            <p:ph idx="1"/>
            <p:extLst>
              <p:ext uri="{D42A27DB-BD31-4B8C-83A1-F6EECF244321}">
                <p14:modId xmlns:p14="http://schemas.microsoft.com/office/powerpoint/2010/main" val="2452431121"/>
              </p:ext>
            </p:extLst>
          </p:nvPr>
        </p:nvGraphicFramePr>
        <p:xfrm>
          <a:off x="128017" y="1049033"/>
          <a:ext cx="11815454" cy="5808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471831"/>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DF30B-BB72-9931-261B-FB60221C52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2FF14-04ED-E497-D77E-2A9F3A78E5C3}"/>
              </a:ext>
            </a:extLst>
          </p:cNvPr>
          <p:cNvSpPr>
            <a:spLocks noGrp="1"/>
          </p:cNvSpPr>
          <p:nvPr>
            <p:ph type="title"/>
          </p:nvPr>
        </p:nvSpPr>
        <p:spPr/>
        <p:txBody>
          <a:bodyPr/>
          <a:lstStyle/>
          <a:p>
            <a:r>
              <a:rPr lang="en-US" dirty="0"/>
              <a:t>Statistics </a:t>
            </a:r>
            <a:r>
              <a:rPr lang="en-JP" dirty="0"/>
              <a:t>Chart</a:t>
            </a:r>
          </a:p>
        </p:txBody>
      </p:sp>
      <p:graphicFrame>
        <p:nvGraphicFramePr>
          <p:cNvPr id="19" name="Content Placeholder 18">
            <a:extLst>
              <a:ext uri="{FF2B5EF4-FFF2-40B4-BE49-F238E27FC236}">
                <a16:creationId xmlns:a16="http://schemas.microsoft.com/office/drawing/2014/main" id="{9A9AC5D7-6CF1-C93E-41E9-436D16157FFE}"/>
              </a:ext>
            </a:extLst>
          </p:cNvPr>
          <p:cNvGraphicFramePr>
            <a:graphicFrameLocks noGrp="1"/>
          </p:cNvGraphicFramePr>
          <p:nvPr>
            <p:ph idx="1"/>
            <p:extLst>
              <p:ext uri="{D42A27DB-BD31-4B8C-83A1-F6EECF244321}">
                <p14:modId xmlns:p14="http://schemas.microsoft.com/office/powerpoint/2010/main" val="2545719640"/>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533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38429A-9166-5A76-D80B-BF88DCEF82B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971E45-2EED-F6D9-1744-5D68A656A03E}"/>
              </a:ext>
            </a:extLst>
          </p:cNvPr>
          <p:cNvSpPr>
            <a:spLocks noGrp="1"/>
          </p:cNvSpPr>
          <p:nvPr>
            <p:ph type="title"/>
          </p:nvPr>
        </p:nvSpPr>
        <p:spPr>
          <a:xfrm>
            <a:off x="841248" y="256032"/>
            <a:ext cx="10506456" cy="1014984"/>
          </a:xfrm>
        </p:spPr>
        <p:txBody>
          <a:bodyPr anchor="b">
            <a:normAutofit/>
          </a:bodyPr>
          <a:lstStyle/>
          <a:p>
            <a:r>
              <a:rPr lang="en-JP" dirty="0"/>
              <a:t>Results Comparision – Pedestrians Statistics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70E67479-4F5F-6A32-B842-C4B31EE16D44}"/>
              </a:ext>
            </a:extLst>
          </p:cNvPr>
          <p:cNvGraphicFramePr>
            <a:graphicFrameLocks noGrp="1"/>
          </p:cNvGraphicFramePr>
          <p:nvPr>
            <p:ph idx="1"/>
            <p:extLst>
              <p:ext uri="{D42A27DB-BD31-4B8C-83A1-F6EECF244321}">
                <p14:modId xmlns:p14="http://schemas.microsoft.com/office/powerpoint/2010/main" val="3421289862"/>
              </p:ext>
            </p:extLst>
          </p:nvPr>
        </p:nvGraphicFramePr>
        <p:xfrm>
          <a:off x="838200" y="2342352"/>
          <a:ext cx="10515603" cy="3525354"/>
        </p:xfrm>
        <a:graphic>
          <a:graphicData uri="http://schemas.openxmlformats.org/drawingml/2006/table">
            <a:tbl>
              <a:tblPr firstRow="1" firstCol="1" bandRow="1">
                <a:tableStyleId>{5C22544A-7EE6-4342-B048-85BDC9FD1C3A}</a:tableStyleId>
              </a:tblPr>
              <a:tblGrid>
                <a:gridCol w="1504568">
                  <a:extLst>
                    <a:ext uri="{9D8B030D-6E8A-4147-A177-3AD203B41FA5}">
                      <a16:colId xmlns:a16="http://schemas.microsoft.com/office/drawing/2014/main" val="2026433489"/>
                    </a:ext>
                  </a:extLst>
                </a:gridCol>
                <a:gridCol w="1761859">
                  <a:extLst>
                    <a:ext uri="{9D8B030D-6E8A-4147-A177-3AD203B41FA5}">
                      <a16:colId xmlns:a16="http://schemas.microsoft.com/office/drawing/2014/main" val="3578892738"/>
                    </a:ext>
                  </a:extLst>
                </a:gridCol>
                <a:gridCol w="1440246">
                  <a:extLst>
                    <a:ext uri="{9D8B030D-6E8A-4147-A177-3AD203B41FA5}">
                      <a16:colId xmlns:a16="http://schemas.microsoft.com/office/drawing/2014/main" val="1920679179"/>
                    </a:ext>
                  </a:extLst>
                </a:gridCol>
                <a:gridCol w="1791097">
                  <a:extLst>
                    <a:ext uri="{9D8B030D-6E8A-4147-A177-3AD203B41FA5}">
                      <a16:colId xmlns:a16="http://schemas.microsoft.com/office/drawing/2014/main" val="450392354"/>
                    </a:ext>
                  </a:extLst>
                </a:gridCol>
                <a:gridCol w="1861267">
                  <a:extLst>
                    <a:ext uri="{9D8B030D-6E8A-4147-A177-3AD203B41FA5}">
                      <a16:colId xmlns:a16="http://schemas.microsoft.com/office/drawing/2014/main" val="2798776064"/>
                    </a:ext>
                  </a:extLst>
                </a:gridCol>
                <a:gridCol w="2156566">
                  <a:extLst>
                    <a:ext uri="{9D8B030D-6E8A-4147-A177-3AD203B41FA5}">
                      <a16:colId xmlns:a16="http://schemas.microsoft.com/office/drawing/2014/main" val="140810338"/>
                    </a:ext>
                  </a:extLst>
                </a:gridCol>
              </a:tblGrid>
              <a:tr h="1639177">
                <a:tc>
                  <a:txBody>
                    <a:bodyPr/>
                    <a:lstStyle/>
                    <a:p>
                      <a:pPr algn="just">
                        <a:spcBef>
                          <a:spcPts val="1200"/>
                        </a:spcBef>
                        <a:spcAft>
                          <a:spcPts val="1200"/>
                        </a:spcAft>
                      </a:pPr>
                      <a:r>
                        <a:rPr lang="en-JP" sz="2000">
                          <a:effectLst/>
                        </a:rPr>
                        <a:t>Factor</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JP" sz="2000">
                          <a:effectLst/>
                        </a:rPr>
                        <a:t>Simulation</a:t>
                      </a:r>
                    </a:p>
                    <a:p>
                      <a:pPr algn="just">
                        <a:spcBef>
                          <a:spcPts val="1200"/>
                        </a:spcBef>
                        <a:spcAft>
                          <a:spcPts val="1200"/>
                        </a:spcAft>
                      </a:pPr>
                      <a:r>
                        <a:rPr lang="en-JP" sz="2000">
                          <a:effectLst/>
                        </a:rPr>
                        <a:t>(Original Status)</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JP" sz="2000">
                          <a:effectLst/>
                        </a:rPr>
                        <a:t>Q-learning</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JP" sz="2000">
                          <a:effectLst/>
                        </a:rPr>
                        <a:t>Deep Q Network</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JP" sz="2000">
                          <a:effectLst/>
                        </a:rPr>
                        <a:t>MARL –</a:t>
                      </a:r>
                    </a:p>
                    <a:p>
                      <a:pPr algn="just">
                        <a:spcBef>
                          <a:spcPts val="1200"/>
                        </a:spcBef>
                        <a:spcAft>
                          <a:spcPts val="1200"/>
                        </a:spcAft>
                      </a:pPr>
                      <a:r>
                        <a:rPr lang="en-JP" sz="2000">
                          <a:effectLst/>
                        </a:rPr>
                        <a:t>Centralized</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JP" sz="2000">
                          <a:effectLst/>
                        </a:rPr>
                        <a:t>MARL – </a:t>
                      </a:r>
                    </a:p>
                    <a:p>
                      <a:pPr algn="just">
                        <a:spcBef>
                          <a:spcPts val="1200"/>
                        </a:spcBef>
                        <a:spcAft>
                          <a:spcPts val="1200"/>
                        </a:spcAft>
                      </a:pPr>
                      <a:r>
                        <a:rPr lang="en-JP" sz="2000">
                          <a:effectLst/>
                        </a:rPr>
                        <a:t>Decentralized</a:t>
                      </a:r>
                      <a:endParaRPr lang="en-JP" sz="2000">
                        <a:effectLst/>
                        <a:latin typeface="Times New Roman" panose="02020603050405020304" pitchFamily="18" charset="0"/>
                        <a:ea typeface="Times New Roman" panose="02020603050405020304" pitchFamily="18" charset="0"/>
                      </a:endParaRPr>
                    </a:p>
                  </a:txBody>
                  <a:tcPr marL="126306" marR="126306" marT="0" marB="0"/>
                </a:tc>
                <a:extLst>
                  <a:ext uri="{0D108BD9-81ED-4DB2-BD59-A6C34878D82A}">
                    <a16:rowId xmlns:a16="http://schemas.microsoft.com/office/drawing/2014/main" val="734801760"/>
                  </a:ext>
                </a:extLst>
              </a:tr>
              <a:tr h="740998">
                <a:tc>
                  <a:txBody>
                    <a:bodyPr/>
                    <a:lstStyle/>
                    <a:p>
                      <a:pPr algn="just">
                        <a:spcBef>
                          <a:spcPts val="1200"/>
                        </a:spcBef>
                        <a:spcAft>
                          <a:spcPts val="1200"/>
                        </a:spcAft>
                      </a:pPr>
                      <a:r>
                        <a:rPr lang="en-US" sz="2000">
                          <a:effectLst/>
                        </a:rPr>
                        <a:t>Route Length</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a:effectLst/>
                        </a:rPr>
                        <a:t>246.83</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a:effectLst/>
                        </a:rPr>
                        <a:t>239.87</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a:effectLst/>
                        </a:rPr>
                        <a:t>218.73</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dirty="0">
                          <a:effectLst/>
                        </a:rPr>
                        <a:t>232.51</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a:effectLst/>
                        </a:rPr>
                        <a:t>224.98</a:t>
                      </a:r>
                      <a:endParaRPr lang="en-JP" sz="2000">
                        <a:effectLst/>
                        <a:latin typeface="Times New Roman" panose="02020603050405020304" pitchFamily="18" charset="0"/>
                        <a:ea typeface="Times New Roman" panose="02020603050405020304" pitchFamily="18" charset="0"/>
                      </a:endParaRPr>
                    </a:p>
                  </a:txBody>
                  <a:tcPr marL="126306" marR="126306" marT="0" marB="0"/>
                </a:tc>
                <a:extLst>
                  <a:ext uri="{0D108BD9-81ED-4DB2-BD59-A6C34878D82A}">
                    <a16:rowId xmlns:a16="http://schemas.microsoft.com/office/drawing/2014/main" val="1545056627"/>
                  </a:ext>
                </a:extLst>
              </a:tr>
              <a:tr h="404181">
                <a:tc>
                  <a:txBody>
                    <a:bodyPr/>
                    <a:lstStyle/>
                    <a:p>
                      <a:pPr algn="just">
                        <a:spcBef>
                          <a:spcPts val="1200"/>
                        </a:spcBef>
                        <a:spcAft>
                          <a:spcPts val="1200"/>
                        </a:spcAft>
                      </a:pPr>
                      <a:r>
                        <a:rPr lang="en-US" sz="2000">
                          <a:effectLst/>
                        </a:rPr>
                        <a:t>Duration</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a:effectLst/>
                        </a:rPr>
                        <a:t>256.23</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a:effectLst/>
                        </a:rPr>
                        <a:t>199.65</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a:effectLst/>
                        </a:rPr>
                        <a:t>182.94</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dirty="0">
                          <a:effectLst/>
                        </a:rPr>
                        <a:t>165.43</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dirty="0">
                          <a:effectLst/>
                        </a:rPr>
                        <a:t>142.67</a:t>
                      </a:r>
                      <a:endParaRPr lang="en-JP" sz="2000">
                        <a:effectLst/>
                        <a:latin typeface="Times New Roman" panose="02020603050405020304" pitchFamily="18" charset="0"/>
                        <a:ea typeface="Times New Roman" panose="02020603050405020304" pitchFamily="18" charset="0"/>
                      </a:endParaRPr>
                    </a:p>
                  </a:txBody>
                  <a:tcPr marL="126306" marR="126306" marT="0" marB="0"/>
                </a:tc>
                <a:extLst>
                  <a:ext uri="{0D108BD9-81ED-4DB2-BD59-A6C34878D82A}">
                    <a16:rowId xmlns:a16="http://schemas.microsoft.com/office/drawing/2014/main" val="2870901595"/>
                  </a:ext>
                </a:extLst>
              </a:tr>
              <a:tr h="740998">
                <a:tc>
                  <a:txBody>
                    <a:bodyPr/>
                    <a:lstStyle/>
                    <a:p>
                      <a:pPr algn="just">
                        <a:spcBef>
                          <a:spcPts val="1200"/>
                        </a:spcBef>
                        <a:spcAft>
                          <a:spcPts val="1200"/>
                        </a:spcAft>
                      </a:pPr>
                      <a:r>
                        <a:rPr lang="en-US" sz="2000">
                          <a:effectLst/>
                        </a:rPr>
                        <a:t>Time  Loss</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a:effectLst/>
                        </a:rPr>
                        <a:t>76.01</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a:effectLst/>
                        </a:rPr>
                        <a:t>61.25</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a:effectLst/>
                        </a:rPr>
                        <a:t>51.47</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a:effectLst/>
                        </a:rPr>
                        <a:t>32.98</a:t>
                      </a:r>
                      <a:endParaRPr lang="en-JP" sz="2000">
                        <a:effectLst/>
                        <a:latin typeface="Times New Roman" panose="02020603050405020304" pitchFamily="18" charset="0"/>
                        <a:ea typeface="Times New Roman" panose="02020603050405020304" pitchFamily="18" charset="0"/>
                      </a:endParaRPr>
                    </a:p>
                  </a:txBody>
                  <a:tcPr marL="126306" marR="126306" marT="0" marB="0"/>
                </a:tc>
                <a:tc>
                  <a:txBody>
                    <a:bodyPr/>
                    <a:lstStyle/>
                    <a:p>
                      <a:pPr algn="just">
                        <a:spcBef>
                          <a:spcPts val="1200"/>
                        </a:spcBef>
                        <a:spcAft>
                          <a:spcPts val="1200"/>
                        </a:spcAft>
                      </a:pPr>
                      <a:r>
                        <a:rPr lang="en-US" sz="2000" dirty="0">
                          <a:effectLst/>
                        </a:rPr>
                        <a:t>32.78</a:t>
                      </a:r>
                      <a:endParaRPr lang="en-JP" sz="2000" dirty="0">
                        <a:effectLst/>
                        <a:latin typeface="Times New Roman" panose="02020603050405020304" pitchFamily="18" charset="0"/>
                        <a:ea typeface="Times New Roman" panose="02020603050405020304" pitchFamily="18" charset="0"/>
                      </a:endParaRPr>
                    </a:p>
                  </a:txBody>
                  <a:tcPr marL="126306" marR="126306" marT="0" marB="0"/>
                </a:tc>
                <a:extLst>
                  <a:ext uri="{0D108BD9-81ED-4DB2-BD59-A6C34878D82A}">
                    <a16:rowId xmlns:a16="http://schemas.microsoft.com/office/drawing/2014/main" val="74890883"/>
                  </a:ext>
                </a:extLst>
              </a:tr>
            </a:tbl>
          </a:graphicData>
        </a:graphic>
      </p:graphicFrame>
    </p:spTree>
    <p:extLst>
      <p:ext uri="{BB962C8B-B14F-4D97-AF65-F5344CB8AC3E}">
        <p14:creationId xmlns:p14="http://schemas.microsoft.com/office/powerpoint/2010/main" val="163469492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24F7D-0324-1DB6-9CC1-7759943A5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C032A-15D2-6188-80F4-E4D054C60B68}"/>
              </a:ext>
            </a:extLst>
          </p:cNvPr>
          <p:cNvSpPr>
            <a:spLocks noGrp="1"/>
          </p:cNvSpPr>
          <p:nvPr>
            <p:ph type="title"/>
          </p:nvPr>
        </p:nvSpPr>
        <p:spPr/>
        <p:txBody>
          <a:bodyPr/>
          <a:lstStyle/>
          <a:p>
            <a:r>
              <a:rPr lang="en-JP" dirty="0"/>
              <a:t>Pedestrians Statistics Chart</a:t>
            </a:r>
          </a:p>
        </p:txBody>
      </p:sp>
      <p:graphicFrame>
        <p:nvGraphicFramePr>
          <p:cNvPr id="19" name="Content Placeholder 18">
            <a:extLst>
              <a:ext uri="{FF2B5EF4-FFF2-40B4-BE49-F238E27FC236}">
                <a16:creationId xmlns:a16="http://schemas.microsoft.com/office/drawing/2014/main" id="{9DC49285-1521-313A-C369-4F26881672E0}"/>
              </a:ext>
            </a:extLst>
          </p:cNvPr>
          <p:cNvGraphicFramePr>
            <a:graphicFrameLocks noGrp="1"/>
          </p:cNvGraphicFramePr>
          <p:nvPr>
            <p:ph idx="1"/>
            <p:extLst>
              <p:ext uri="{D42A27DB-BD31-4B8C-83A1-F6EECF244321}">
                <p14:modId xmlns:p14="http://schemas.microsoft.com/office/powerpoint/2010/main" val="624495927"/>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7885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C2A51-43DB-E9C9-C736-4E78859250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61CE5-BCAD-C4CF-76F4-4FF1C5A8A4C9}"/>
              </a:ext>
            </a:extLst>
          </p:cNvPr>
          <p:cNvSpPr>
            <a:spLocks noGrp="1"/>
          </p:cNvSpPr>
          <p:nvPr>
            <p:ph type="title"/>
          </p:nvPr>
        </p:nvSpPr>
        <p:spPr/>
        <p:txBody>
          <a:bodyPr/>
          <a:lstStyle/>
          <a:p>
            <a:r>
              <a:rPr lang="en-JP" dirty="0"/>
              <a:t>Pedestrians Statistics Chart</a:t>
            </a:r>
          </a:p>
        </p:txBody>
      </p:sp>
      <p:graphicFrame>
        <p:nvGraphicFramePr>
          <p:cNvPr id="19" name="Content Placeholder 18">
            <a:extLst>
              <a:ext uri="{FF2B5EF4-FFF2-40B4-BE49-F238E27FC236}">
                <a16:creationId xmlns:a16="http://schemas.microsoft.com/office/drawing/2014/main" id="{FD04BF92-2ED0-DA16-F77B-37153592D070}"/>
              </a:ext>
            </a:extLst>
          </p:cNvPr>
          <p:cNvGraphicFramePr>
            <a:graphicFrameLocks noGrp="1"/>
          </p:cNvGraphicFramePr>
          <p:nvPr>
            <p:ph idx="1"/>
            <p:extLst>
              <p:ext uri="{D42A27DB-BD31-4B8C-83A1-F6EECF244321}">
                <p14:modId xmlns:p14="http://schemas.microsoft.com/office/powerpoint/2010/main" val="928629700"/>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4094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68288-EFFE-915C-965F-7C358144B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1EAF5-18E3-681F-EB19-2CCDCB169670}"/>
              </a:ext>
            </a:extLst>
          </p:cNvPr>
          <p:cNvSpPr>
            <a:spLocks noGrp="1"/>
          </p:cNvSpPr>
          <p:nvPr>
            <p:ph type="title"/>
          </p:nvPr>
        </p:nvSpPr>
        <p:spPr/>
        <p:txBody>
          <a:bodyPr/>
          <a:lstStyle/>
          <a:p>
            <a:r>
              <a:rPr lang="en-JP" dirty="0"/>
              <a:t>Pedestrians Statistics Chart</a:t>
            </a:r>
          </a:p>
        </p:txBody>
      </p:sp>
      <p:graphicFrame>
        <p:nvGraphicFramePr>
          <p:cNvPr id="19" name="Content Placeholder 18">
            <a:extLst>
              <a:ext uri="{FF2B5EF4-FFF2-40B4-BE49-F238E27FC236}">
                <a16:creationId xmlns:a16="http://schemas.microsoft.com/office/drawing/2014/main" id="{907449FF-EA8C-70FE-449B-0C862FB45AA0}"/>
              </a:ext>
            </a:extLst>
          </p:cNvPr>
          <p:cNvGraphicFramePr>
            <a:graphicFrameLocks noGrp="1"/>
          </p:cNvGraphicFramePr>
          <p:nvPr>
            <p:ph idx="1"/>
            <p:extLst>
              <p:ext uri="{D42A27DB-BD31-4B8C-83A1-F6EECF244321}">
                <p14:modId xmlns:p14="http://schemas.microsoft.com/office/powerpoint/2010/main" val="1369814096"/>
              </p:ext>
            </p:extLst>
          </p:nvPr>
        </p:nvGraphicFramePr>
        <p:xfrm>
          <a:off x="1116013" y="2478088"/>
          <a:ext cx="9051243" cy="38312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69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62F04B-CEC5-743A-E1CB-E576B12F38A3}"/>
              </a:ext>
            </a:extLst>
          </p:cNvPr>
          <p:cNvSpPr>
            <a:spLocks noGrp="1"/>
          </p:cNvSpPr>
          <p:nvPr>
            <p:ph type="title"/>
          </p:nvPr>
        </p:nvSpPr>
        <p:spPr>
          <a:xfrm>
            <a:off x="621792" y="1161288"/>
            <a:ext cx="3602736" cy="4526280"/>
          </a:xfrm>
        </p:spPr>
        <p:txBody>
          <a:bodyPr>
            <a:normAutofit/>
          </a:bodyPr>
          <a:lstStyle/>
          <a:p>
            <a:r>
              <a:rPr lang="en-JP" dirty="0"/>
              <a:t>Discussion</a:t>
            </a:r>
          </a:p>
        </p:txBody>
      </p:sp>
      <p:sp>
        <p:nvSpPr>
          <p:cNvPr id="29" name="Rectangle 2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0" name="Content Placeholder 2">
            <a:extLst>
              <a:ext uri="{FF2B5EF4-FFF2-40B4-BE49-F238E27FC236}">
                <a16:creationId xmlns:a16="http://schemas.microsoft.com/office/drawing/2014/main" id="{3BE99A2F-2D6B-BC46-FBC2-20A0C935A8CB}"/>
              </a:ext>
            </a:extLst>
          </p:cNvPr>
          <p:cNvGraphicFramePr>
            <a:graphicFrameLocks noGrp="1"/>
          </p:cNvGraphicFramePr>
          <p:nvPr>
            <p:ph idx="1"/>
            <p:extLst>
              <p:ext uri="{D42A27DB-BD31-4B8C-83A1-F6EECF244321}">
                <p14:modId xmlns:p14="http://schemas.microsoft.com/office/powerpoint/2010/main" val="2749244218"/>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6582791"/>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6636-DF24-C307-565F-A266FF601894}"/>
              </a:ext>
            </a:extLst>
          </p:cNvPr>
          <p:cNvSpPr>
            <a:spLocks noGrp="1"/>
          </p:cNvSpPr>
          <p:nvPr>
            <p:ph type="title"/>
          </p:nvPr>
        </p:nvSpPr>
        <p:spPr/>
        <p:txBody>
          <a:bodyPr/>
          <a:lstStyle/>
          <a:p>
            <a:r>
              <a:rPr lang="en-JP"/>
              <a:t>Limitations</a:t>
            </a:r>
            <a:endParaRPr lang="en-JP" dirty="0"/>
          </a:p>
        </p:txBody>
      </p:sp>
      <p:graphicFrame>
        <p:nvGraphicFramePr>
          <p:cNvPr id="6" name="Content Placeholder 2">
            <a:extLst>
              <a:ext uri="{FF2B5EF4-FFF2-40B4-BE49-F238E27FC236}">
                <a16:creationId xmlns:a16="http://schemas.microsoft.com/office/drawing/2014/main" id="{E0F32EBD-70B0-7DE0-EFA1-75952AB5C8A0}"/>
              </a:ext>
            </a:extLst>
          </p:cNvPr>
          <p:cNvGraphicFramePr>
            <a:graphicFrameLocks noGrp="1"/>
          </p:cNvGraphicFramePr>
          <p:nvPr>
            <p:ph idx="1"/>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6749718"/>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37CFB9-0343-3E3E-756A-0E27F6EA9711}"/>
              </a:ext>
            </a:extLst>
          </p:cNvPr>
          <p:cNvSpPr>
            <a:spLocks noGrp="1"/>
          </p:cNvSpPr>
          <p:nvPr>
            <p:ph type="title"/>
          </p:nvPr>
        </p:nvSpPr>
        <p:spPr>
          <a:xfrm>
            <a:off x="621792" y="1161288"/>
            <a:ext cx="3602736" cy="4526280"/>
          </a:xfrm>
        </p:spPr>
        <p:txBody>
          <a:bodyPr>
            <a:normAutofit/>
          </a:bodyPr>
          <a:lstStyle/>
          <a:p>
            <a:r>
              <a:rPr lang="en-JP" dirty="0"/>
              <a:t>Conclution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FF638018-F8AC-F3EA-1E37-4158E3FAC228}"/>
              </a:ext>
            </a:extLst>
          </p:cNvPr>
          <p:cNvGraphicFramePr>
            <a:graphicFrameLocks noGrp="1"/>
          </p:cNvGraphicFramePr>
          <p:nvPr>
            <p:ph idx="1"/>
            <p:extLst>
              <p:ext uri="{D42A27DB-BD31-4B8C-83A1-F6EECF244321}">
                <p14:modId xmlns:p14="http://schemas.microsoft.com/office/powerpoint/2010/main" val="1834617725"/>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8296144"/>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DA9972-3603-F921-3C26-0459952FA788}"/>
              </a:ext>
            </a:extLst>
          </p:cNvPr>
          <p:cNvSpPr>
            <a:spLocks noGrp="1"/>
          </p:cNvSpPr>
          <p:nvPr>
            <p:ph type="title"/>
          </p:nvPr>
        </p:nvSpPr>
        <p:spPr>
          <a:xfrm>
            <a:off x="621792" y="1161288"/>
            <a:ext cx="3602736" cy="4526280"/>
          </a:xfrm>
        </p:spPr>
        <p:txBody>
          <a:bodyPr>
            <a:normAutofit/>
          </a:bodyPr>
          <a:lstStyle/>
          <a:p>
            <a:r>
              <a:rPr lang="en-JP" dirty="0"/>
              <a:t>Future Work</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8D2800D-E7EF-171B-9127-01C6FB7F964C}"/>
              </a:ext>
            </a:extLst>
          </p:cNvPr>
          <p:cNvSpPr>
            <a:spLocks noGrp="1"/>
          </p:cNvSpPr>
          <p:nvPr>
            <p:ph idx="1"/>
          </p:nvPr>
        </p:nvSpPr>
        <p:spPr>
          <a:xfrm>
            <a:off x="5440679" y="463243"/>
            <a:ext cx="6465751" cy="5734812"/>
          </a:xfrm>
        </p:spPr>
        <p:txBody>
          <a:bodyPr anchor="ctr">
            <a:noAutofit/>
          </a:bodyPr>
          <a:lstStyle/>
          <a:p>
            <a:pPr>
              <a:lnSpc>
                <a:spcPct val="100000"/>
              </a:lnSpc>
            </a:pPr>
            <a:r>
              <a:rPr lang="en-US" sz="2000" b="0" i="0" u="none" strike="noStrike" dirty="0">
                <a:effectLst/>
                <a:latin typeface="Inter"/>
              </a:rPr>
              <a:t>Assess algorithms to determine the best fit for the scenario, considering efficiency, accuracy, scalability, and ease of implementation.</a:t>
            </a:r>
          </a:p>
          <a:p>
            <a:pPr>
              <a:lnSpc>
                <a:spcPct val="100000"/>
              </a:lnSpc>
            </a:pPr>
            <a:r>
              <a:rPr lang="en-US" sz="2000" b="0" i="0" u="none" strike="noStrike" dirty="0">
                <a:effectLst/>
                <a:latin typeface="Inter"/>
              </a:rPr>
              <a:t>Create a device to collect real-time data using video streams for vehicle counts and related information. These devices will be installed at traffic light locations.</a:t>
            </a:r>
            <a:endParaRPr lang="en-US" sz="2000" dirty="0">
              <a:latin typeface="Inter"/>
            </a:endParaRPr>
          </a:p>
          <a:p>
            <a:pPr>
              <a:lnSpc>
                <a:spcPct val="100000"/>
              </a:lnSpc>
            </a:pPr>
            <a:r>
              <a:rPr lang="en-US" sz="2000" b="0" i="0" u="none" strike="noStrike" dirty="0">
                <a:effectLst/>
                <a:latin typeface="Inter"/>
              </a:rPr>
              <a:t>Prepare models for retraining by selecting optimal parameters and methods to enhance performance in various situations.</a:t>
            </a:r>
          </a:p>
          <a:p>
            <a:pPr>
              <a:lnSpc>
                <a:spcPct val="100000"/>
              </a:lnSpc>
            </a:pPr>
            <a:r>
              <a:rPr lang="en-US" sz="2000" b="0" i="0" u="none" strike="noStrike" dirty="0">
                <a:effectLst/>
                <a:latin typeface="Inter"/>
              </a:rPr>
              <a:t>High-performance computing systems are used to train the models for a clear comparison of their capabilities and efficiency.</a:t>
            </a:r>
          </a:p>
          <a:p>
            <a:pPr>
              <a:lnSpc>
                <a:spcPct val="100000"/>
              </a:lnSpc>
            </a:pPr>
            <a:r>
              <a:rPr lang="en-US" sz="2000" b="0" i="0" u="none" strike="noStrike" dirty="0">
                <a:effectLst/>
                <a:latin typeface="Inter"/>
              </a:rPr>
              <a:t>Aim to evaluate the model’s effectiveness by simulating traffic scenarios in Colombo city. This will help us assess how well it manages urban traffic complexities and provide valuable insights into its practical application.</a:t>
            </a:r>
            <a:endParaRPr lang="en-JP" sz="2000" dirty="0"/>
          </a:p>
        </p:txBody>
      </p:sp>
    </p:spTree>
    <p:extLst>
      <p:ext uri="{BB962C8B-B14F-4D97-AF65-F5344CB8AC3E}">
        <p14:creationId xmlns:p14="http://schemas.microsoft.com/office/powerpoint/2010/main" val="1641047269"/>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703A10-B20F-64B0-DBE8-7F09CEFD216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Thank You</a:t>
            </a:r>
          </a:p>
        </p:txBody>
      </p:sp>
      <p:sp>
        <p:nvSpPr>
          <p:cNvPr id="24" name="Rectangle 2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183902"/>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059180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06ACC8-FFD1-7F4D-0008-242B52D40235}"/>
              </a:ext>
            </a:extLst>
          </p:cNvPr>
          <p:cNvSpPr>
            <a:spLocks noGrp="1"/>
          </p:cNvSpPr>
          <p:nvPr>
            <p:ph type="title"/>
          </p:nvPr>
        </p:nvSpPr>
        <p:spPr>
          <a:xfrm>
            <a:off x="841248" y="256032"/>
            <a:ext cx="10506456" cy="1014984"/>
          </a:xfrm>
        </p:spPr>
        <p:txBody>
          <a:bodyPr anchor="b">
            <a:normAutofit/>
          </a:bodyPr>
          <a:lstStyle/>
          <a:p>
            <a:r>
              <a:rPr lang="en-JP" dirty="0"/>
              <a:t>Why Poor Traffic Light Management System?</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CDC8E3F-782F-63B0-4B7C-83FD2F180A4D}"/>
              </a:ext>
            </a:extLst>
          </p:cNvPr>
          <p:cNvGraphicFramePr>
            <a:graphicFrameLocks noGrp="1"/>
          </p:cNvGraphicFramePr>
          <p:nvPr>
            <p:ph idx="1"/>
            <p:extLst>
              <p:ext uri="{D42A27DB-BD31-4B8C-83A1-F6EECF244321}">
                <p14:modId xmlns:p14="http://schemas.microsoft.com/office/powerpoint/2010/main" val="105394683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629955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D83BEA-560A-8D14-79A0-733921E818E4}"/>
              </a:ext>
            </a:extLst>
          </p:cNvPr>
          <p:cNvSpPr>
            <a:spLocks noGrp="1"/>
          </p:cNvSpPr>
          <p:nvPr>
            <p:ph type="title"/>
          </p:nvPr>
        </p:nvSpPr>
        <p:spPr>
          <a:xfrm>
            <a:off x="1046746" y="641850"/>
            <a:ext cx="3537285" cy="1535865"/>
          </a:xfrm>
        </p:spPr>
        <p:txBody>
          <a:bodyPr>
            <a:normAutofit/>
          </a:bodyPr>
          <a:lstStyle/>
          <a:p>
            <a:r>
              <a:rPr lang="en-JP"/>
              <a:t>Result</a:t>
            </a:r>
          </a:p>
        </p:txBody>
      </p:sp>
      <p:sp>
        <p:nvSpPr>
          <p:cNvPr id="24" name="Rectangle 2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screenshot of a graph&#10;&#10;Description automatically generated">
            <a:extLst>
              <a:ext uri="{FF2B5EF4-FFF2-40B4-BE49-F238E27FC236}">
                <a16:creationId xmlns:a16="http://schemas.microsoft.com/office/drawing/2014/main" id="{E8C25EE8-9645-BDE8-7F30-FE2AA85E211F}"/>
              </a:ext>
            </a:extLst>
          </p:cNvPr>
          <p:cNvPicPr>
            <a:picLocks noChangeAspect="1"/>
          </p:cNvPicPr>
          <p:nvPr/>
        </p:nvPicPr>
        <p:blipFill rotWithShape="1">
          <a:blip r:embed="rId2">
            <a:extLst>
              <a:ext uri="{28A0092B-C50C-407E-A947-70E740481C1C}">
                <a14:useLocalDpi xmlns:a14="http://schemas.microsoft.com/office/drawing/2010/main" val="0"/>
              </a:ext>
            </a:extLst>
          </a:blip>
          <a:srcRect l="-4" t="6815" r="5" b="9860"/>
          <a:stretch/>
        </p:blipFill>
        <p:spPr>
          <a:xfrm>
            <a:off x="554416" y="2731167"/>
            <a:ext cx="10799384" cy="3326733"/>
          </a:xfrm>
          <a:prstGeom prst="rect">
            <a:avLst/>
          </a:prstGeom>
        </p:spPr>
      </p:pic>
    </p:spTree>
    <p:extLst>
      <p:ext uri="{BB962C8B-B14F-4D97-AF65-F5344CB8AC3E}">
        <p14:creationId xmlns:p14="http://schemas.microsoft.com/office/powerpoint/2010/main" val="424975019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33BFE-7A76-F52E-CC8B-74EB2EC6A912}"/>
              </a:ext>
            </a:extLst>
          </p:cNvPr>
          <p:cNvSpPr>
            <a:spLocks noGrp="1"/>
          </p:cNvSpPr>
          <p:nvPr>
            <p:ph type="title"/>
          </p:nvPr>
        </p:nvSpPr>
        <p:spPr>
          <a:xfrm>
            <a:off x="1006085" y="408940"/>
            <a:ext cx="10316464" cy="1432560"/>
          </a:xfrm>
        </p:spPr>
        <p:txBody>
          <a:bodyPr>
            <a:noAutofit/>
          </a:bodyPr>
          <a:lstStyle/>
          <a:p>
            <a:r>
              <a:rPr lang="en-US" dirty="0"/>
              <a:t>What solutions do researchers recommend, and why have they failed?</a:t>
            </a:r>
            <a:endParaRPr lang="en-JP" dirty="0"/>
          </a:p>
        </p:txBody>
      </p:sp>
      <p:graphicFrame>
        <p:nvGraphicFramePr>
          <p:cNvPr id="5" name="Content Placeholder 2">
            <a:extLst>
              <a:ext uri="{FF2B5EF4-FFF2-40B4-BE49-F238E27FC236}">
                <a16:creationId xmlns:a16="http://schemas.microsoft.com/office/drawing/2014/main" id="{6E601651-9FAF-EFB1-C783-0D5E41DC90BD}"/>
              </a:ext>
            </a:extLst>
          </p:cNvPr>
          <p:cNvGraphicFramePr>
            <a:graphicFrameLocks noGrp="1"/>
          </p:cNvGraphicFramePr>
          <p:nvPr>
            <p:ph idx="1"/>
            <p:extLst>
              <p:ext uri="{D42A27DB-BD31-4B8C-83A1-F6EECF244321}">
                <p14:modId xmlns:p14="http://schemas.microsoft.com/office/powerpoint/2010/main" val="1530468852"/>
              </p:ext>
            </p:extLst>
          </p:nvPr>
        </p:nvGraphicFramePr>
        <p:xfrm>
          <a:off x="578069" y="2123089"/>
          <a:ext cx="11172497" cy="4498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17536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1E88-128F-95DC-8C2B-B3EC5047FD5F}"/>
              </a:ext>
            </a:extLst>
          </p:cNvPr>
          <p:cNvSpPr>
            <a:spLocks noGrp="1"/>
          </p:cNvSpPr>
          <p:nvPr>
            <p:ph type="title"/>
          </p:nvPr>
        </p:nvSpPr>
        <p:spPr/>
        <p:txBody>
          <a:bodyPr/>
          <a:lstStyle/>
          <a:p>
            <a:r>
              <a:rPr lang="en-US" dirty="0"/>
              <a:t>Proposing a New Approach</a:t>
            </a:r>
            <a:endParaRPr lang="en-JP" dirty="0"/>
          </a:p>
        </p:txBody>
      </p:sp>
      <p:sp>
        <p:nvSpPr>
          <p:cNvPr id="3" name="Content Placeholder 2">
            <a:extLst>
              <a:ext uri="{FF2B5EF4-FFF2-40B4-BE49-F238E27FC236}">
                <a16:creationId xmlns:a16="http://schemas.microsoft.com/office/drawing/2014/main" id="{5C1E7B6F-3FFA-3B95-AF31-F7E8FFFF02BE}"/>
              </a:ext>
            </a:extLst>
          </p:cNvPr>
          <p:cNvSpPr>
            <a:spLocks noGrp="1"/>
          </p:cNvSpPr>
          <p:nvPr>
            <p:ph idx="1"/>
          </p:nvPr>
        </p:nvSpPr>
        <p:spPr/>
        <p:txBody>
          <a:bodyPr>
            <a:normAutofit fontScale="85000" lnSpcReduction="10000"/>
          </a:bodyPr>
          <a:lstStyle/>
          <a:p>
            <a:r>
              <a:rPr lang="en-JP"/>
              <a:t>Reinforcement Learning Approach – </a:t>
            </a:r>
            <a:r>
              <a:rPr lang="en-US" sz="1800" dirty="0"/>
              <a:t>Reinforcement Learning is a machine learning method where an agent learns from interacting with an environment, receiving rewards or penalties for its actions. It aims to maximize long-term rewards and is applied in areas like robotics and gaming.</a:t>
            </a:r>
            <a:endParaRPr lang="en-JP" sz="1800"/>
          </a:p>
          <a:p>
            <a:r>
              <a:rPr lang="en-JP"/>
              <a:t>Why us</a:t>
            </a:r>
            <a:r>
              <a:rPr lang="en-US" dirty="0"/>
              <a:t>e</a:t>
            </a:r>
            <a:r>
              <a:rPr lang="en-JP"/>
              <a:t> Reinforcement Learning Approach - </a:t>
            </a:r>
            <a:r>
              <a:rPr lang="en-US" sz="1800" dirty="0">
                <a:solidFill>
                  <a:srgbClr val="000000"/>
                </a:solidFill>
                <a:effectLst/>
                <a:ea typeface="Times New Roman" panose="02020603050405020304" pitchFamily="18" charset="0"/>
              </a:rPr>
              <a:t>The reinforcement learning (RL) approach aims to reduce delays, congestion, and travel times while enhancing safety and traffic flow. It improves coordination among traffic signal controllers, enabling systems to adapt to changing conditions. Using data-driven methods, RL employs negative reinforcement to deter congestion and positive reinforcement to promote smooth traffic. This results in more intelligent and flexible urban transportation networks.</a:t>
            </a:r>
            <a:endParaRPr lang="en-JP"/>
          </a:p>
          <a:p>
            <a:r>
              <a:rPr lang="en-JP"/>
              <a:t>What are the algorithms use</a:t>
            </a:r>
            <a:r>
              <a:rPr lang="en-US" dirty="0"/>
              <a:t>d,</a:t>
            </a:r>
            <a:r>
              <a:rPr lang="en-JP"/>
              <a:t> </a:t>
            </a:r>
          </a:p>
          <a:p>
            <a:pPr lvl="8">
              <a:buFont typeface="Courier New" panose="02070309020205020404" pitchFamily="49" charset="0"/>
              <a:buChar char="o"/>
            </a:pPr>
            <a:r>
              <a:rPr lang="en-JP"/>
              <a:t>Q – Learning</a:t>
            </a:r>
          </a:p>
          <a:p>
            <a:pPr lvl="8">
              <a:buFont typeface="Courier New" panose="02070309020205020404" pitchFamily="49" charset="0"/>
              <a:buChar char="o"/>
            </a:pPr>
            <a:r>
              <a:rPr lang="en-JP"/>
              <a:t>Deep Q - Network</a:t>
            </a:r>
          </a:p>
          <a:p>
            <a:pPr lvl="8">
              <a:buFont typeface="Courier New" panose="02070309020205020404" pitchFamily="49" charset="0"/>
              <a:buChar char="o"/>
            </a:pPr>
            <a:r>
              <a:rPr lang="en-JP"/>
              <a:t>Multi-Agent Reinforcement Learning</a:t>
            </a:r>
            <a:endParaRPr lang="en-JP" dirty="0"/>
          </a:p>
        </p:txBody>
      </p:sp>
    </p:spTree>
    <p:extLst>
      <p:ext uri="{BB962C8B-B14F-4D97-AF65-F5344CB8AC3E}">
        <p14:creationId xmlns:p14="http://schemas.microsoft.com/office/powerpoint/2010/main" val="1518480561"/>
      </p:ext>
    </p:extLst>
  </p:cSld>
  <p:clrMapOvr>
    <a:masterClrMapping/>
  </p:clrMapOvr>
  <p:transition spd="slow">
    <p:push dir="u"/>
  </p:transition>
</p:sld>
</file>

<file path=ppt/theme/theme1.xml><?xml version="1.0" encoding="utf-8"?>
<a:theme xmlns:a="http://schemas.openxmlformats.org/drawingml/2006/main" name="AccentBoxVTI">
  <a:themeElements>
    <a:clrScheme name="AnalogousFromDarkSeedLeftStep">
      <a:dk1>
        <a:srgbClr val="000000"/>
      </a:dk1>
      <a:lt1>
        <a:srgbClr val="FFFFFF"/>
      </a:lt1>
      <a:dk2>
        <a:srgbClr val="21213D"/>
      </a:dk2>
      <a:lt2>
        <a:srgbClr val="E5E2E8"/>
      </a:lt2>
      <a:accent1>
        <a:srgbClr val="67B321"/>
      </a:accent1>
      <a:accent2>
        <a:srgbClr val="99A914"/>
      </a:accent2>
      <a:accent3>
        <a:srgbClr val="CC9826"/>
      </a:accent3>
      <a:accent4>
        <a:srgbClr val="D44C19"/>
      </a:accent4>
      <a:accent5>
        <a:srgbClr val="E52A45"/>
      </a:accent5>
      <a:accent6>
        <a:srgbClr val="D41981"/>
      </a:accent6>
      <a:hlink>
        <a:srgbClr val="BF423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1733</TotalTime>
  <Words>2042</Words>
  <Application>Microsoft Macintosh PowerPoint</Application>
  <PresentationFormat>Widescreen</PresentationFormat>
  <Paragraphs>407</Paragraphs>
  <Slides>59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-webkit-standard</vt:lpstr>
      <vt:lpstr>Inter</vt:lpstr>
      <vt:lpstr>Arial</vt:lpstr>
      <vt:lpstr>Avenir Next LT Pro</vt:lpstr>
      <vt:lpstr>Calibri</vt:lpstr>
      <vt:lpstr>Courier New</vt:lpstr>
      <vt:lpstr>Times New Roman</vt:lpstr>
      <vt:lpstr>AccentBoxVTI</vt:lpstr>
      <vt:lpstr>SUMO-Based Intelligent Traffic Lights Control System for Congested Areas in Colombo</vt:lpstr>
      <vt:lpstr>What is Intelligent Traffic Lights Control System</vt:lpstr>
      <vt:lpstr>What is SUMO </vt:lpstr>
      <vt:lpstr>Reasons for Traffic Congestion in the Colombo Area</vt:lpstr>
      <vt:lpstr>Traffic Management Issues</vt:lpstr>
      <vt:lpstr>Why Poor Traffic Light Management System?</vt:lpstr>
      <vt:lpstr>Result</vt:lpstr>
      <vt:lpstr>What solutions do researchers recommend, and why have they failed?</vt:lpstr>
      <vt:lpstr>Proposing a New Approach</vt:lpstr>
      <vt:lpstr>What the Q-Learning Approach</vt:lpstr>
      <vt:lpstr>Why Q - Learning</vt:lpstr>
      <vt:lpstr>What is the Deep-Q Network</vt:lpstr>
      <vt:lpstr>Why Deep-Q Network</vt:lpstr>
      <vt:lpstr>Deep-Q Network   vs  Human</vt:lpstr>
      <vt:lpstr>What is the Multi-Agent Reinforcement Learning (MARL)</vt:lpstr>
      <vt:lpstr>What &amp; Why Centralized MARL</vt:lpstr>
      <vt:lpstr>What &amp; Why Decentralized MARL</vt:lpstr>
      <vt:lpstr>SUMO Enviroment </vt:lpstr>
      <vt:lpstr>SUMO GUI </vt:lpstr>
      <vt:lpstr>Netedit</vt:lpstr>
      <vt:lpstr>OSM Web Wizard</vt:lpstr>
      <vt:lpstr>Goal and Motivation</vt:lpstr>
      <vt:lpstr>Training Enviroment </vt:lpstr>
      <vt:lpstr>Python Enviroment and Libraries</vt:lpstr>
      <vt:lpstr>Algorithm comparison</vt:lpstr>
      <vt:lpstr>Models Training Time</vt:lpstr>
      <vt:lpstr>Implementation Parameters</vt:lpstr>
      <vt:lpstr>Results</vt:lpstr>
      <vt:lpstr>Results Comparision - Preformance</vt:lpstr>
      <vt:lpstr>Performance Chart</vt:lpstr>
      <vt:lpstr>Performance Chart</vt:lpstr>
      <vt:lpstr>Performance Chart</vt:lpstr>
      <vt:lpstr>Performance Chart</vt:lpstr>
      <vt:lpstr>Results Comparision - Vehicles</vt:lpstr>
      <vt:lpstr>Vehicles Chart</vt:lpstr>
      <vt:lpstr>Vehicles Chart</vt:lpstr>
      <vt:lpstr>Vehicles Chart</vt:lpstr>
      <vt:lpstr>Vehicles Chart</vt:lpstr>
      <vt:lpstr>Vehicles Chart</vt:lpstr>
      <vt:lpstr>Results Comparision - Person</vt:lpstr>
      <vt:lpstr>Person Chart</vt:lpstr>
      <vt:lpstr>Person Chart</vt:lpstr>
      <vt:lpstr>Person Chart</vt:lpstr>
      <vt:lpstr>Results Comparision - Statistics</vt:lpstr>
      <vt:lpstr>Statistics Chart</vt:lpstr>
      <vt:lpstr>Statistics Chart</vt:lpstr>
      <vt:lpstr>Statistics Chart</vt:lpstr>
      <vt:lpstr>Statistics Chart</vt:lpstr>
      <vt:lpstr>Statistics  Chart</vt:lpstr>
      <vt:lpstr>Statistics Chart</vt:lpstr>
      <vt:lpstr>Results Comparision – Pedestrians Statistics</vt:lpstr>
      <vt:lpstr>Pedestrians Statistics Chart</vt:lpstr>
      <vt:lpstr>Pedestrians Statistics Chart</vt:lpstr>
      <vt:lpstr>Pedestrians Statistics Chart</vt:lpstr>
      <vt:lpstr>Discussion</vt:lpstr>
      <vt:lpstr>Limitations</vt:lpstr>
      <vt:lpstr>Conclution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SUMO-Based Intelligent Traffic Lights Control System for Congested Areas in Colombo</dc:title>
  <dc:creator>Nanayakkara Weragoda Vidanalag　Chamod Kanishka Chathuranga</dc:creator>
  <cp:lastModifiedBy>Nanayakkara Weragoda Vidanalag　Chamod Kanishka Chathuranga</cp:lastModifiedBy>
  <cp:revision>2</cp:revision>
  <dcterms:created xsi:type="dcterms:W3CDTF">2025-01-16T12:15:58Z</dcterms:created>
  <dcterms:modified xsi:type="dcterms:W3CDTF">2025-01-23T12:35:47Z</dcterms:modified>
</cp:coreProperties>
</file>